
<file path=[Content_Types].xml><?xml version="1.0" encoding="utf-8"?>
<Types xmlns="http://schemas.openxmlformats.org/package/2006/content-types">
  <Default Extension="PNG" ContentType="image/png"/>
  <Default Extension="mp3" ContentType="audio/mpe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tif" ContentType="image/tiff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sldIdLst>
    <p:sldId id="328" r:id="rId2"/>
    <p:sldId id="329" r:id="rId3"/>
    <p:sldId id="330" r:id="rId4"/>
    <p:sldId id="333" r:id="rId5"/>
    <p:sldId id="334" r:id="rId6"/>
    <p:sldId id="335" r:id="rId7"/>
    <p:sldId id="351" r:id="rId8"/>
    <p:sldId id="368" r:id="rId9"/>
    <p:sldId id="377" r:id="rId10"/>
    <p:sldId id="375" r:id="rId11"/>
    <p:sldId id="332" r:id="rId12"/>
    <p:sldId id="374" r:id="rId13"/>
    <p:sldId id="378" r:id="rId14"/>
    <p:sldId id="379" r:id="rId15"/>
    <p:sldId id="350" r:id="rId16"/>
    <p:sldId id="348" r:id="rId17"/>
    <p:sldId id="363" r:id="rId18"/>
    <p:sldId id="349" r:id="rId19"/>
  </p:sldIdLst>
  <p:sldSz cx="12192000" cy="6858000"/>
  <p:notesSz cx="6858000" cy="9144000"/>
  <p:embeddedFontLst>
    <p:embeddedFont>
      <p:font typeface="나눔고딕 ExtraBold" panose="020D0904000000000000" pitchFamily="50" charset="-127"/>
      <p:bold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나눔스퀘어" panose="020B0600000101010101" pitchFamily="50" charset="-127"/>
      <p:regular r:id="rId23"/>
    </p:embeddedFont>
    <p:embeddedFont>
      <p:font typeface="나눔스퀘어 Bold" panose="020B0600000101010101" pitchFamily="50" charset="-127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76A4"/>
    <a:srgbClr val="D7D3CA"/>
    <a:srgbClr val="775C35"/>
    <a:srgbClr val="AD864D"/>
    <a:srgbClr val="AA844C"/>
    <a:srgbClr val="C1A275"/>
    <a:srgbClr val="D1BA98"/>
    <a:srgbClr val="732E00"/>
    <a:srgbClr val="522000"/>
    <a:srgbClr val="1E5C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131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3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94751A-EBA1-419E-AF68-938CE70A63B2}" type="doc">
      <dgm:prSet loTypeId="urn:microsoft.com/office/officeart/2008/layout/AccentedPicture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2DA280C1-AC3C-489F-A271-9A26D32EB7AE}">
      <dgm:prSet/>
      <dgm:spPr/>
      <dgm:t>
        <a:bodyPr/>
        <a:lstStyle/>
        <a:p>
          <a:pPr latinLnBrk="1"/>
          <a:endParaRPr lang="ko-KR" altLang="en-US" dirty="0"/>
        </a:p>
      </dgm:t>
    </dgm:pt>
    <dgm:pt modelId="{AFA6D7A6-3047-40E9-9D42-2E09FC839FD9}" type="parTrans" cxnId="{A87D1FE5-FB5A-4DB3-8C31-DC865C9444A1}">
      <dgm:prSet/>
      <dgm:spPr/>
      <dgm:t>
        <a:bodyPr/>
        <a:lstStyle/>
        <a:p>
          <a:pPr latinLnBrk="1"/>
          <a:endParaRPr lang="ko-KR" altLang="en-US"/>
        </a:p>
      </dgm:t>
    </dgm:pt>
    <dgm:pt modelId="{7A1169A5-8C00-4443-8754-F726335BA940}" type="sibTrans" cxnId="{A87D1FE5-FB5A-4DB3-8C31-DC865C9444A1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7F55CDC2-C847-4CE4-94D7-9196E46EE81B}" type="pres">
      <dgm:prSet presAssocID="{C494751A-EBA1-419E-AF68-938CE70A63B2}" presName="Name0" presStyleCnt="0">
        <dgm:presLayoutVars>
          <dgm:dir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4205C96-3978-43B3-9BBC-6E6D215161E3}" type="pres">
      <dgm:prSet presAssocID="{7A1169A5-8C00-4443-8754-F726335BA940}" presName="picture_1" presStyleLbl="bgImgPlace1" presStyleIdx="0" presStyleCnt="1" custScaleX="112887" custLinFactNeighborX="-129" custLinFactNeighborY="-8413"/>
      <dgm:spPr>
        <a:prstGeom prst="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53BF10E0-4507-464C-B155-E400D663240F}" type="pres">
      <dgm:prSet presAssocID="{2DA280C1-AC3C-489F-A271-9A26D32EB7AE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B1D74D9-032F-4D28-8CE5-ECB15C441DC6}" type="pres">
      <dgm:prSet presAssocID="{C494751A-EBA1-419E-AF68-938CE70A63B2}" presName="maxNode" presStyleCnt="0"/>
      <dgm:spPr/>
    </dgm:pt>
    <dgm:pt modelId="{E0D2D686-5AE7-455B-ACC3-319143B59903}" type="pres">
      <dgm:prSet presAssocID="{C494751A-EBA1-419E-AF68-938CE70A63B2}" presName="Name33" presStyleCnt="0"/>
      <dgm:spPr/>
    </dgm:pt>
  </dgm:ptLst>
  <dgm:cxnLst>
    <dgm:cxn modelId="{A87D1FE5-FB5A-4DB3-8C31-DC865C9444A1}" srcId="{C494751A-EBA1-419E-AF68-938CE70A63B2}" destId="{2DA280C1-AC3C-489F-A271-9A26D32EB7AE}" srcOrd="0" destOrd="0" parTransId="{AFA6D7A6-3047-40E9-9D42-2E09FC839FD9}" sibTransId="{7A1169A5-8C00-4443-8754-F726335BA940}"/>
    <dgm:cxn modelId="{B45F0A99-8234-49A9-AFC0-812AB27A05D2}" type="presOf" srcId="{2DA280C1-AC3C-489F-A271-9A26D32EB7AE}" destId="{53BF10E0-4507-464C-B155-E400D663240F}" srcOrd="0" destOrd="0" presId="urn:microsoft.com/office/officeart/2008/layout/AccentedPicture"/>
    <dgm:cxn modelId="{59666A09-2DB3-42E2-98EC-2379CA80B947}" type="presOf" srcId="{7A1169A5-8C00-4443-8754-F726335BA940}" destId="{24205C96-3978-43B3-9BBC-6E6D215161E3}" srcOrd="0" destOrd="0" presId="urn:microsoft.com/office/officeart/2008/layout/AccentedPicture"/>
    <dgm:cxn modelId="{2EEAC758-9A56-4E3D-B2E1-370149277BEF}" type="presOf" srcId="{C494751A-EBA1-419E-AF68-938CE70A63B2}" destId="{7F55CDC2-C847-4CE4-94D7-9196E46EE81B}" srcOrd="0" destOrd="0" presId="urn:microsoft.com/office/officeart/2008/layout/AccentedPicture"/>
    <dgm:cxn modelId="{B4237C81-8F06-4310-B79D-DD9ACEA4DD62}" type="presParOf" srcId="{7F55CDC2-C847-4CE4-94D7-9196E46EE81B}" destId="{24205C96-3978-43B3-9BBC-6E6D215161E3}" srcOrd="0" destOrd="0" presId="urn:microsoft.com/office/officeart/2008/layout/AccentedPicture"/>
    <dgm:cxn modelId="{CD3C7D58-5A94-4614-990A-FC06F5D44D36}" type="presParOf" srcId="{7F55CDC2-C847-4CE4-94D7-9196E46EE81B}" destId="{53BF10E0-4507-464C-B155-E400D663240F}" srcOrd="1" destOrd="0" presId="urn:microsoft.com/office/officeart/2008/layout/AccentedPicture"/>
    <dgm:cxn modelId="{C63CFB96-6A86-4F63-BF1D-78BBAECF411D}" type="presParOf" srcId="{7F55CDC2-C847-4CE4-94D7-9196E46EE81B}" destId="{FB1D74D9-032F-4D28-8CE5-ECB15C441DC6}" srcOrd="2" destOrd="0" presId="urn:microsoft.com/office/officeart/2008/layout/AccentedPicture"/>
    <dgm:cxn modelId="{19C3F8B6-5E50-4E5B-981D-7ADEBD89EB58}" type="presParOf" srcId="{FB1D74D9-032F-4D28-8CE5-ECB15C441DC6}" destId="{E0D2D686-5AE7-455B-ACC3-319143B59903}" srcOrd="0" destOrd="0" presId="urn:microsoft.com/office/officeart/2008/layout/AccentedPicture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205C96-3978-43B3-9BBC-6E6D215161E3}">
      <dsp:nvSpPr>
        <dsp:cNvPr id="0" name=""/>
        <dsp:cNvSpPr/>
      </dsp:nvSpPr>
      <dsp:spPr>
        <a:xfrm>
          <a:off x="-38107" y="0"/>
          <a:ext cx="5001770" cy="5651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BF10E0-4507-464C-B155-E400D663240F}">
      <dsp:nvSpPr>
        <dsp:cNvPr id="0" name=""/>
        <dsp:cNvSpPr/>
      </dsp:nvSpPr>
      <dsp:spPr>
        <a:xfrm>
          <a:off x="424620" y="2260599"/>
          <a:ext cx="3411697" cy="339090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165100" rIns="165100" bIns="165100" numCol="1" spcCol="1270" anchor="b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6500" kern="1200" dirty="0"/>
        </a:p>
      </dsp:txBody>
      <dsp:txXfrm>
        <a:off x="424620" y="2260599"/>
        <a:ext cx="3411697" cy="33909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ccentedPicture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shape xmlns:r="http://schemas.openxmlformats.org/officeDocument/2006/relationships" r:blip="">
      <dgm:adjLst/>
    </dgm:shape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txAnchorVert" val="b"/>
              <dgm:param type="parTxLTRAlign" val="l"/>
              <dgm:param type="shpTxLTRAlignCh" val="l"/>
              <dgm:param type="parTxRTLAlign" val="l"/>
              <dgm:param type="shpTxRTLAlignCh" val="l"/>
            </dgm:alg>
          </dgm:if>
          <dgm:else name="Name15">
            <dgm:alg type="tx">
              <dgm:param type="txAnchorVert" val="b"/>
              <dgm:param type="parTxLTRAlign" val="r"/>
              <dgm:param type="shpTxLTRAlignCh" val="r"/>
              <dgm:param type="parTxRTLAlign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linDir" val="fromT"/>
                <dgm:param type="vertAlign" val="t"/>
                <dgm:param type="fallback" val="1D"/>
                <dgm:param type="horzAlign" val="l"/>
                <dgm:param type="nodeHorzAlign" val="l"/>
              </dgm:alg>
            </dgm:if>
            <dgm:else name="Name20">
              <dgm:alg type="lin">
                <dgm:param type="linDir" val="fromT"/>
                <dgm:param type="vertAlign" val="t"/>
                <dgm:param type="fallback" val="1D"/>
                <dgm:param type="horzAlign" val="r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shape xmlns:r="http://schemas.openxmlformats.org/officeDocument/2006/relationships" r:blip="">
                <dgm:adjLst/>
              </dgm:shape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shpTxLTRAlignCh" val="l"/>
                        <dgm:param type="parTxRTLAlign" val="r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shpTxLTRAlignCh" val="r"/>
                        <dgm:param type="parTxRTLAlign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386C1F-45A8-40C2-87F0-8CBABA6FE5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F071DC3-3821-46CB-B455-56E87047B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C82FCB-705D-4E6F-A9CD-B041B5D15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322A1-346B-47DE-9D39-525F2C9AED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4FE223-D810-4CD1-A7C1-2A525C8B5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58C475-823A-4BCD-BA50-CBE0D185D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297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9E59E4-8123-497A-AD73-C4923FE3B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681961-0E1F-4EA6-A100-168379E359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C92A03-DF31-4F0A-B075-2F503C571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322A1-346B-47DE-9D39-525F2C9AED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56D38B-9E2D-4DF7-9EFB-F664DD0B1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2BFBD1-4F2D-4967-AB97-B63004B81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131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26E1275-774F-4144-BF5A-9F97446E4C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00CEC4-30EB-4ED8-82DC-BD9CF543A4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BD8907-D1E1-4247-951A-A34D9E9E6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322A1-346B-47DE-9D39-525F2C9AED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A6CEDF-1F4B-4692-A664-146974147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46F5BA-70E8-4FF4-85A0-D4909B7C6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765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FD0232-7DCA-4460-BA3C-FAA7F0E57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E49D00-7406-4D08-BA74-AF8A651F4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B0A1D4-C7B1-4AA9-BDBD-98ADBF2C6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322A1-346B-47DE-9D39-525F2C9AED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E6312E-8065-4ED2-941F-FE5B266D5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468BE8-D3D7-4386-BD6E-B013D2F7A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615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32BD84-4334-446F-91D3-4349EF958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4231E8-A71A-47FF-B89C-117957CD5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90DA9B-5E59-40A4-A814-891E43DB3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322A1-346B-47DE-9D39-525F2C9AED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621B4F-EDFE-43C4-AB63-04B99AB18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C3D4F1-62E9-4F3F-9AE9-E2352022D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73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C4C2D1-F923-4B1B-A229-3BFE84AA0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D309D1-5083-41F3-9EEF-8C0D2872CF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7ACA0A-6D2E-4826-8CF8-E8A27AA59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F80047-4642-49E2-9654-FDBA58442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322A1-346B-47DE-9D39-525F2C9AED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2D8DE8-E613-4C82-A370-69DB8BF70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302A49-46BE-4F4A-B492-F75178B81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757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D302A8-49A6-4AA6-827C-F8C885DDC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8865C-C3BD-4021-A08A-C43CAC94A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53C090-201A-4762-8689-C48E18E32D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B1A64-E4BF-4DFE-AAE9-4D7202088F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65F67C-6F36-4C47-A0F6-B887AFCC20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6FEB030-F343-4BE3-A688-330B8F5B9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322A1-346B-47DE-9D39-525F2C9AED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B070320-1209-4C0E-8409-97E1BBBD6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1AFCC65-9BD4-4E4F-B8C6-944E4C1EC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368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5F8541-91F6-48AF-A9C9-2BB81584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C574A09-628E-405E-89E0-B41B9428B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322A1-346B-47DE-9D39-525F2C9AED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68E17B9-F1C2-41C0-9E71-7E2D3AE1D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4F35DED-2721-41F2-B10C-E4438FE95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526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D05BCB1-E73F-4055-8CA7-4A380B035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322A1-346B-47DE-9D39-525F2C9AED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E72BBE-2BF8-4028-939F-5A3702A15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4ECCA-AE29-4BD2-9910-B8C834B6E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111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1A658-75E6-4548-B7DB-ACEC8EA55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2BA687-0866-4376-8C24-0F33343B9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4DAB60-4D95-4D42-93CD-5BD07194A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D3EE19-C572-4AFB-89C4-BB916DA68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322A1-346B-47DE-9D39-525F2C9AED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F52BFA-B4B0-4CAE-8DD9-332C63871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E4ED9B-5C25-4E62-B693-7DAD66D37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674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1515A1-B012-4604-AC1C-522021F94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24E4E33-F714-43B3-B5AD-40FC0C2D8C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4AB77B-A8DC-4013-AE72-65B5E27E60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FD963E-053D-448E-B3FC-7D5DDC0C7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322A1-346B-47DE-9D39-525F2C9AED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22A42D-D4BE-446C-8E52-AE7718B41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6BBC8C-1678-47CA-80BF-95F5599D8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123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4617451-14E0-4213-92E4-9420AF6D8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C27782-40AB-499B-A580-9F88C906A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FC17FA-E597-40AB-A5C5-8871EB7133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322A1-346B-47DE-9D39-525F2C9AED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58982C-F139-4FDF-8F84-1B0F6FB11E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0B91D4-B90F-4DFC-B2C8-EFB07ADFA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243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5.png"/><Relationship Id="rId2" Type="http://schemas.microsoft.com/office/2007/relationships/media" Target="../media/media5.mp3"/><Relationship Id="rId1" Type="http://schemas.openxmlformats.org/officeDocument/2006/relationships/audio" Target="NULL" TargetMode="Externa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gif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57" y="0"/>
            <a:ext cx="12212516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010846C-F3A8-4640-A457-116FFECE3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310" y="1789112"/>
            <a:ext cx="2828925" cy="3076575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6A9A697-3151-44A9-83E8-36F4B878082A}"/>
              </a:ext>
            </a:extLst>
          </p:cNvPr>
          <p:cNvGrpSpPr/>
          <p:nvPr/>
        </p:nvGrpSpPr>
        <p:grpSpPr>
          <a:xfrm>
            <a:off x="4473673" y="8086337"/>
            <a:ext cx="10784114" cy="13326756"/>
            <a:chOff x="-470775" y="4428737"/>
            <a:chExt cx="10784114" cy="13326756"/>
          </a:xfrm>
        </p:grpSpPr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DD585368-750C-4A4A-BA04-8A64C3FCA202}"/>
                </a:ext>
              </a:extLst>
            </p:cNvPr>
            <p:cNvSpPr/>
            <p:nvPr/>
          </p:nvSpPr>
          <p:spPr>
            <a:xfrm>
              <a:off x="3497605" y="9753687"/>
              <a:ext cx="746548" cy="2086376"/>
            </a:xfrm>
            <a:custGeom>
              <a:avLst/>
              <a:gdLst>
                <a:gd name="connsiteX0" fmla="*/ 746548 w 746548"/>
                <a:gd name="connsiteY0" fmla="*/ 0 h 2086376"/>
                <a:gd name="connsiteX1" fmla="*/ 746548 w 746548"/>
                <a:gd name="connsiteY1" fmla="*/ 2086376 h 2086376"/>
                <a:gd name="connsiteX2" fmla="*/ 707193 w 746548"/>
                <a:gd name="connsiteY2" fmla="*/ 2080164 h 2086376"/>
                <a:gd name="connsiteX3" fmla="*/ 648550 w 746548"/>
                <a:gd name="connsiteY3" fmla="*/ 2069169 h 2086376"/>
                <a:gd name="connsiteX4" fmla="*/ 122267 w 746548"/>
                <a:gd name="connsiteY4" fmla="*/ 1710341 h 2086376"/>
                <a:gd name="connsiteX5" fmla="*/ 50502 w 746548"/>
                <a:gd name="connsiteY5" fmla="*/ 944839 h 2086376"/>
                <a:gd name="connsiteX6" fmla="*/ 655885 w 746548"/>
                <a:gd name="connsiteY6" fmla="*/ 50500 h 208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548" h="2086376">
                  <a:moveTo>
                    <a:pt x="746548" y="0"/>
                  </a:moveTo>
                  <a:lnTo>
                    <a:pt x="746548" y="2086376"/>
                  </a:lnTo>
                  <a:lnTo>
                    <a:pt x="707193" y="2080164"/>
                  </a:lnTo>
                  <a:cubicBezTo>
                    <a:pt x="686349" y="2076583"/>
                    <a:pt x="666741" y="2072907"/>
                    <a:pt x="648550" y="2069169"/>
                  </a:cubicBezTo>
                  <a:cubicBezTo>
                    <a:pt x="357499" y="2009365"/>
                    <a:pt x="217955" y="1893743"/>
                    <a:pt x="122267" y="1710341"/>
                  </a:cubicBezTo>
                  <a:cubicBezTo>
                    <a:pt x="26580" y="1526939"/>
                    <a:pt x="-57147" y="1231902"/>
                    <a:pt x="50502" y="944839"/>
                  </a:cubicBezTo>
                  <a:cubicBezTo>
                    <a:pt x="144694" y="693659"/>
                    <a:pt x="394566" y="237959"/>
                    <a:pt x="655885" y="50500"/>
                  </a:cubicBezTo>
                  <a:close/>
                </a:path>
              </a:pathLst>
            </a:custGeom>
            <a:solidFill>
              <a:srgbClr val="D3AA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71">
              <a:extLst>
                <a:ext uri="{FF2B5EF4-FFF2-40B4-BE49-F238E27FC236}">
                  <a16:creationId xmlns:a16="http://schemas.microsoft.com/office/drawing/2014/main" id="{DC128A2E-54C3-4E68-AE1D-443AD2099641}"/>
                </a:ext>
              </a:extLst>
            </p:cNvPr>
            <p:cNvSpPr/>
            <p:nvPr/>
          </p:nvSpPr>
          <p:spPr>
            <a:xfrm>
              <a:off x="-470775" y="14043440"/>
              <a:ext cx="3731986" cy="3712053"/>
            </a:xfrm>
            <a:custGeom>
              <a:avLst/>
              <a:gdLst>
                <a:gd name="connsiteX0" fmla="*/ 778260 w 1845612"/>
                <a:gd name="connsiteY0" fmla="*/ 55 h 1970706"/>
                <a:gd name="connsiteX1" fmla="*/ 1162050 w 1845612"/>
                <a:gd name="connsiteY1" fmla="*/ 46656 h 1970706"/>
                <a:gd name="connsiteX2" fmla="*/ 1428750 w 1845612"/>
                <a:gd name="connsiteY2" fmla="*/ 218106 h 1970706"/>
                <a:gd name="connsiteX3" fmla="*/ 1828800 w 1845612"/>
                <a:gd name="connsiteY3" fmla="*/ 1361106 h 1970706"/>
                <a:gd name="connsiteX4" fmla="*/ 1458516 w 1845612"/>
                <a:gd name="connsiteY4" fmla="*/ 1963563 h 1970706"/>
                <a:gd name="connsiteX5" fmla="*/ 1451302 w 1845612"/>
                <a:gd name="connsiteY5" fmla="*/ 1970706 h 1970706"/>
                <a:gd name="connsiteX6" fmla="*/ 0 w 1845612"/>
                <a:gd name="connsiteY6" fmla="*/ 1970706 h 1970706"/>
                <a:gd name="connsiteX7" fmla="*/ 0 w 1845612"/>
                <a:gd name="connsiteY7" fmla="*/ 376756 h 1970706"/>
                <a:gd name="connsiteX8" fmla="*/ 40481 w 1845612"/>
                <a:gd name="connsiteY8" fmla="*/ 346694 h 1970706"/>
                <a:gd name="connsiteX9" fmla="*/ 495300 w 1845612"/>
                <a:gd name="connsiteY9" fmla="*/ 46656 h 1970706"/>
                <a:gd name="connsiteX10" fmla="*/ 778260 w 1845612"/>
                <a:gd name="connsiteY10" fmla="*/ 55 h 1970706"/>
                <a:gd name="connsiteX0" fmla="*/ 778260 w 1944531"/>
                <a:gd name="connsiteY0" fmla="*/ 55 h 1970706"/>
                <a:gd name="connsiteX1" fmla="*/ 1162050 w 1944531"/>
                <a:gd name="connsiteY1" fmla="*/ 46656 h 1970706"/>
                <a:gd name="connsiteX2" fmla="*/ 1428750 w 1944531"/>
                <a:gd name="connsiteY2" fmla="*/ 218106 h 1970706"/>
                <a:gd name="connsiteX3" fmla="*/ 1930400 w 1944531"/>
                <a:gd name="connsiteY3" fmla="*/ 1221406 h 1970706"/>
                <a:gd name="connsiteX4" fmla="*/ 1458516 w 1944531"/>
                <a:gd name="connsiteY4" fmla="*/ 1963563 h 1970706"/>
                <a:gd name="connsiteX5" fmla="*/ 1451302 w 1944531"/>
                <a:gd name="connsiteY5" fmla="*/ 1970706 h 1970706"/>
                <a:gd name="connsiteX6" fmla="*/ 0 w 1944531"/>
                <a:gd name="connsiteY6" fmla="*/ 1970706 h 1970706"/>
                <a:gd name="connsiteX7" fmla="*/ 0 w 1944531"/>
                <a:gd name="connsiteY7" fmla="*/ 376756 h 1970706"/>
                <a:gd name="connsiteX8" fmla="*/ 40481 w 1944531"/>
                <a:gd name="connsiteY8" fmla="*/ 346694 h 1970706"/>
                <a:gd name="connsiteX9" fmla="*/ 495300 w 1944531"/>
                <a:gd name="connsiteY9" fmla="*/ 46656 h 1970706"/>
                <a:gd name="connsiteX10" fmla="*/ 778260 w 1944531"/>
                <a:gd name="connsiteY10" fmla="*/ 55 h 1970706"/>
                <a:gd name="connsiteX0" fmla="*/ 778260 w 1981288"/>
                <a:gd name="connsiteY0" fmla="*/ 55 h 1970706"/>
                <a:gd name="connsiteX1" fmla="*/ 1162050 w 1981288"/>
                <a:gd name="connsiteY1" fmla="*/ 46656 h 1970706"/>
                <a:gd name="connsiteX2" fmla="*/ 1428750 w 1981288"/>
                <a:gd name="connsiteY2" fmla="*/ 218106 h 1970706"/>
                <a:gd name="connsiteX3" fmla="*/ 1930400 w 1981288"/>
                <a:gd name="connsiteY3" fmla="*/ 1221406 h 1970706"/>
                <a:gd name="connsiteX4" fmla="*/ 1458516 w 1981288"/>
                <a:gd name="connsiteY4" fmla="*/ 1963563 h 1970706"/>
                <a:gd name="connsiteX5" fmla="*/ 1451302 w 1981288"/>
                <a:gd name="connsiteY5" fmla="*/ 1970706 h 1970706"/>
                <a:gd name="connsiteX6" fmla="*/ 0 w 1981288"/>
                <a:gd name="connsiteY6" fmla="*/ 1970706 h 1970706"/>
                <a:gd name="connsiteX7" fmla="*/ 0 w 1981288"/>
                <a:gd name="connsiteY7" fmla="*/ 376756 h 1970706"/>
                <a:gd name="connsiteX8" fmla="*/ 40481 w 1981288"/>
                <a:gd name="connsiteY8" fmla="*/ 346694 h 1970706"/>
                <a:gd name="connsiteX9" fmla="*/ 495300 w 1981288"/>
                <a:gd name="connsiteY9" fmla="*/ 46656 h 1970706"/>
                <a:gd name="connsiteX10" fmla="*/ 778260 w 1981288"/>
                <a:gd name="connsiteY10" fmla="*/ 55 h 197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81288" h="1970706">
                  <a:moveTo>
                    <a:pt x="778260" y="55"/>
                  </a:moveTo>
                  <a:cubicBezTo>
                    <a:pt x="929134" y="-1465"/>
                    <a:pt x="1064816" y="28797"/>
                    <a:pt x="1162050" y="46656"/>
                  </a:cubicBezTo>
                  <a:cubicBezTo>
                    <a:pt x="1317625" y="75231"/>
                    <a:pt x="1300692" y="22314"/>
                    <a:pt x="1428750" y="218106"/>
                  </a:cubicBezTo>
                  <a:cubicBezTo>
                    <a:pt x="1556808" y="413898"/>
                    <a:pt x="2157811" y="914401"/>
                    <a:pt x="1930400" y="1221406"/>
                  </a:cubicBezTo>
                  <a:cubicBezTo>
                    <a:pt x="1803400" y="1392856"/>
                    <a:pt x="1640681" y="1765919"/>
                    <a:pt x="1458516" y="1963563"/>
                  </a:cubicBezTo>
                  <a:lnTo>
                    <a:pt x="1451302" y="1970706"/>
                  </a:lnTo>
                  <a:lnTo>
                    <a:pt x="0" y="1970706"/>
                  </a:lnTo>
                  <a:lnTo>
                    <a:pt x="0" y="376756"/>
                  </a:lnTo>
                  <a:lnTo>
                    <a:pt x="40481" y="346694"/>
                  </a:lnTo>
                  <a:cubicBezTo>
                    <a:pt x="200819" y="224456"/>
                    <a:pt x="366713" y="91106"/>
                    <a:pt x="495300" y="46656"/>
                  </a:cubicBezTo>
                  <a:cubicBezTo>
                    <a:pt x="591741" y="13319"/>
                    <a:pt x="687735" y="966"/>
                    <a:pt x="778260" y="55"/>
                  </a:cubicBezTo>
                  <a:close/>
                </a:path>
              </a:pathLst>
            </a:custGeom>
            <a:solidFill>
              <a:srgbClr val="F0BE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Freeform 43">
              <a:extLst>
                <a:ext uri="{FF2B5EF4-FFF2-40B4-BE49-F238E27FC236}">
                  <a16:creationId xmlns:a16="http://schemas.microsoft.com/office/drawing/2014/main" id="{3B27817D-BFFB-4A9A-977A-C35E73C0C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0068" y="8405625"/>
              <a:ext cx="1073271" cy="4938086"/>
            </a:xfrm>
            <a:custGeom>
              <a:avLst/>
              <a:gdLst>
                <a:gd name="T0" fmla="*/ 438 w 1234"/>
                <a:gd name="T1" fmla="*/ 44 h 5674"/>
                <a:gd name="T2" fmla="*/ 684 w 1234"/>
                <a:gd name="T3" fmla="*/ 195 h 5674"/>
                <a:gd name="T4" fmla="*/ 795 w 1234"/>
                <a:gd name="T5" fmla="*/ 360 h 5674"/>
                <a:gd name="T6" fmla="*/ 850 w 1234"/>
                <a:gd name="T7" fmla="*/ 581 h 5674"/>
                <a:gd name="T8" fmla="*/ 846 w 1234"/>
                <a:gd name="T9" fmla="*/ 811 h 5674"/>
                <a:gd name="T10" fmla="*/ 745 w 1234"/>
                <a:gd name="T11" fmla="*/ 986 h 5674"/>
                <a:gd name="T12" fmla="*/ 575 w 1234"/>
                <a:gd name="T13" fmla="*/ 1145 h 5674"/>
                <a:gd name="T14" fmla="*/ 396 w 1234"/>
                <a:gd name="T15" fmla="*/ 1243 h 5674"/>
                <a:gd name="T16" fmla="*/ 684 w 1234"/>
                <a:gd name="T17" fmla="*/ 1505 h 5674"/>
                <a:gd name="T18" fmla="*/ 810 w 1234"/>
                <a:gd name="T19" fmla="*/ 1575 h 5674"/>
                <a:gd name="T20" fmla="*/ 1069 w 1234"/>
                <a:gd name="T21" fmla="*/ 1773 h 5674"/>
                <a:gd name="T22" fmla="*/ 1219 w 1234"/>
                <a:gd name="T23" fmla="*/ 2106 h 5674"/>
                <a:gd name="T24" fmla="*/ 1210 w 1234"/>
                <a:gd name="T25" fmla="*/ 2463 h 5674"/>
                <a:gd name="T26" fmla="*/ 1043 w 1234"/>
                <a:gd name="T27" fmla="*/ 2725 h 5674"/>
                <a:gd name="T28" fmla="*/ 882 w 1234"/>
                <a:gd name="T29" fmla="*/ 2815 h 5674"/>
                <a:gd name="T30" fmla="*/ 669 w 1234"/>
                <a:gd name="T31" fmla="*/ 2851 h 5674"/>
                <a:gd name="T32" fmla="*/ 550 w 1234"/>
                <a:gd name="T33" fmla="*/ 2872 h 5674"/>
                <a:gd name="T34" fmla="*/ 788 w 1234"/>
                <a:gd name="T35" fmla="*/ 3201 h 5674"/>
                <a:gd name="T36" fmla="*/ 1054 w 1234"/>
                <a:gd name="T37" fmla="*/ 3611 h 5674"/>
                <a:gd name="T38" fmla="*/ 1112 w 1234"/>
                <a:gd name="T39" fmla="*/ 3872 h 5674"/>
                <a:gd name="T40" fmla="*/ 1088 w 1234"/>
                <a:gd name="T41" fmla="*/ 4061 h 5674"/>
                <a:gd name="T42" fmla="*/ 936 w 1234"/>
                <a:gd name="T43" fmla="*/ 4300 h 5674"/>
                <a:gd name="T44" fmla="*/ 647 w 1234"/>
                <a:gd name="T45" fmla="*/ 4415 h 5674"/>
                <a:gd name="T46" fmla="*/ 487 w 1234"/>
                <a:gd name="T47" fmla="*/ 4429 h 5674"/>
                <a:gd name="T48" fmla="*/ 808 w 1234"/>
                <a:gd name="T49" fmla="*/ 4677 h 5674"/>
                <a:gd name="T50" fmla="*/ 964 w 1234"/>
                <a:gd name="T51" fmla="*/ 4929 h 5674"/>
                <a:gd name="T52" fmla="*/ 972 w 1234"/>
                <a:gd name="T53" fmla="*/ 5103 h 5674"/>
                <a:gd name="T54" fmla="*/ 903 w 1234"/>
                <a:gd name="T55" fmla="*/ 5311 h 5674"/>
                <a:gd name="T56" fmla="*/ 759 w 1234"/>
                <a:gd name="T57" fmla="*/ 5479 h 5674"/>
                <a:gd name="T58" fmla="*/ 558 w 1234"/>
                <a:gd name="T59" fmla="*/ 5599 h 5674"/>
                <a:gd name="T60" fmla="*/ 320 w 1234"/>
                <a:gd name="T61" fmla="*/ 5665 h 5674"/>
                <a:gd name="T62" fmla="*/ 108 w 1234"/>
                <a:gd name="T63" fmla="*/ 5672 h 5674"/>
                <a:gd name="T64" fmla="*/ 90 w 1234"/>
                <a:gd name="T65" fmla="*/ 5636 h 5674"/>
                <a:gd name="T66" fmla="*/ 68 w 1234"/>
                <a:gd name="T67" fmla="*/ 5469 h 5674"/>
                <a:gd name="T68" fmla="*/ 18 w 1234"/>
                <a:gd name="T69" fmla="*/ 5236 h 5674"/>
                <a:gd name="T70" fmla="*/ 38 w 1234"/>
                <a:gd name="T71" fmla="*/ 4850 h 5674"/>
                <a:gd name="T72" fmla="*/ 98 w 1234"/>
                <a:gd name="T73" fmla="*/ 4258 h 5674"/>
                <a:gd name="T74" fmla="*/ 0 w 1234"/>
                <a:gd name="T75" fmla="*/ 3944 h 5674"/>
                <a:gd name="T76" fmla="*/ 18 w 1234"/>
                <a:gd name="T77" fmla="*/ 3339 h 5674"/>
                <a:gd name="T78" fmla="*/ 180 w 1234"/>
                <a:gd name="T79" fmla="*/ 2917 h 5674"/>
                <a:gd name="T80" fmla="*/ 202 w 1234"/>
                <a:gd name="T81" fmla="*/ 2740 h 5674"/>
                <a:gd name="T82" fmla="*/ 162 w 1234"/>
                <a:gd name="T83" fmla="*/ 2665 h 5674"/>
                <a:gd name="T84" fmla="*/ 124 w 1234"/>
                <a:gd name="T85" fmla="*/ 2482 h 5674"/>
                <a:gd name="T86" fmla="*/ 127 w 1234"/>
                <a:gd name="T87" fmla="*/ 1881 h 5674"/>
                <a:gd name="T88" fmla="*/ 198 w 1234"/>
                <a:gd name="T89" fmla="*/ 1513 h 5674"/>
                <a:gd name="T90" fmla="*/ 219 w 1234"/>
                <a:gd name="T91" fmla="*/ 1439 h 5674"/>
                <a:gd name="T92" fmla="*/ 213 w 1234"/>
                <a:gd name="T93" fmla="*/ 1215 h 5674"/>
                <a:gd name="T94" fmla="*/ 205 w 1234"/>
                <a:gd name="T95" fmla="*/ 1036 h 5674"/>
                <a:gd name="T96" fmla="*/ 211 w 1234"/>
                <a:gd name="T97" fmla="*/ 781 h 5674"/>
                <a:gd name="T98" fmla="*/ 234 w 1234"/>
                <a:gd name="T99" fmla="*/ 0 h 5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34" h="5674">
                  <a:moveTo>
                    <a:pt x="234" y="0"/>
                  </a:moveTo>
                  <a:lnTo>
                    <a:pt x="306" y="9"/>
                  </a:lnTo>
                  <a:lnTo>
                    <a:pt x="438" y="44"/>
                  </a:lnTo>
                  <a:lnTo>
                    <a:pt x="558" y="97"/>
                  </a:lnTo>
                  <a:lnTo>
                    <a:pt x="637" y="152"/>
                  </a:lnTo>
                  <a:lnTo>
                    <a:pt x="684" y="195"/>
                  </a:lnTo>
                  <a:lnTo>
                    <a:pt x="728" y="244"/>
                  </a:lnTo>
                  <a:lnTo>
                    <a:pt x="764" y="299"/>
                  </a:lnTo>
                  <a:lnTo>
                    <a:pt x="795" y="360"/>
                  </a:lnTo>
                  <a:lnTo>
                    <a:pt x="820" y="427"/>
                  </a:lnTo>
                  <a:lnTo>
                    <a:pt x="838" y="500"/>
                  </a:lnTo>
                  <a:lnTo>
                    <a:pt x="850" y="581"/>
                  </a:lnTo>
                  <a:lnTo>
                    <a:pt x="854" y="667"/>
                  </a:lnTo>
                  <a:lnTo>
                    <a:pt x="851" y="761"/>
                  </a:lnTo>
                  <a:lnTo>
                    <a:pt x="846" y="811"/>
                  </a:lnTo>
                  <a:lnTo>
                    <a:pt x="830" y="849"/>
                  </a:lnTo>
                  <a:lnTo>
                    <a:pt x="791" y="919"/>
                  </a:lnTo>
                  <a:lnTo>
                    <a:pt x="745" y="986"/>
                  </a:lnTo>
                  <a:lnTo>
                    <a:pt x="694" y="1045"/>
                  </a:lnTo>
                  <a:lnTo>
                    <a:pt x="638" y="1098"/>
                  </a:lnTo>
                  <a:lnTo>
                    <a:pt x="575" y="1145"/>
                  </a:lnTo>
                  <a:lnTo>
                    <a:pt x="507" y="1189"/>
                  </a:lnTo>
                  <a:lnTo>
                    <a:pt x="435" y="1226"/>
                  </a:lnTo>
                  <a:lnTo>
                    <a:pt x="396" y="1243"/>
                  </a:lnTo>
                  <a:lnTo>
                    <a:pt x="486" y="1311"/>
                  </a:lnTo>
                  <a:lnTo>
                    <a:pt x="608" y="1425"/>
                  </a:lnTo>
                  <a:lnTo>
                    <a:pt x="684" y="1505"/>
                  </a:lnTo>
                  <a:lnTo>
                    <a:pt x="720" y="1549"/>
                  </a:lnTo>
                  <a:lnTo>
                    <a:pt x="751" y="1556"/>
                  </a:lnTo>
                  <a:lnTo>
                    <a:pt x="810" y="1575"/>
                  </a:lnTo>
                  <a:lnTo>
                    <a:pt x="890" y="1613"/>
                  </a:lnTo>
                  <a:lnTo>
                    <a:pt x="987" y="1686"/>
                  </a:lnTo>
                  <a:lnTo>
                    <a:pt x="1069" y="1773"/>
                  </a:lnTo>
                  <a:lnTo>
                    <a:pt x="1135" y="1876"/>
                  </a:lnTo>
                  <a:lnTo>
                    <a:pt x="1185" y="1988"/>
                  </a:lnTo>
                  <a:lnTo>
                    <a:pt x="1219" y="2106"/>
                  </a:lnTo>
                  <a:lnTo>
                    <a:pt x="1234" y="2227"/>
                  </a:lnTo>
                  <a:lnTo>
                    <a:pt x="1232" y="2348"/>
                  </a:lnTo>
                  <a:lnTo>
                    <a:pt x="1210" y="2463"/>
                  </a:lnTo>
                  <a:lnTo>
                    <a:pt x="1168" y="2570"/>
                  </a:lnTo>
                  <a:lnTo>
                    <a:pt x="1105" y="2665"/>
                  </a:lnTo>
                  <a:lnTo>
                    <a:pt x="1043" y="2725"/>
                  </a:lnTo>
                  <a:lnTo>
                    <a:pt x="994" y="2760"/>
                  </a:lnTo>
                  <a:lnTo>
                    <a:pt x="941" y="2790"/>
                  </a:lnTo>
                  <a:lnTo>
                    <a:pt x="882" y="2815"/>
                  </a:lnTo>
                  <a:lnTo>
                    <a:pt x="817" y="2833"/>
                  </a:lnTo>
                  <a:lnTo>
                    <a:pt x="745" y="2846"/>
                  </a:lnTo>
                  <a:lnTo>
                    <a:pt x="669" y="2851"/>
                  </a:lnTo>
                  <a:lnTo>
                    <a:pt x="585" y="2849"/>
                  </a:lnTo>
                  <a:lnTo>
                    <a:pt x="540" y="2845"/>
                  </a:lnTo>
                  <a:lnTo>
                    <a:pt x="550" y="2872"/>
                  </a:lnTo>
                  <a:lnTo>
                    <a:pt x="579" y="2927"/>
                  </a:lnTo>
                  <a:lnTo>
                    <a:pt x="637" y="3013"/>
                  </a:lnTo>
                  <a:lnTo>
                    <a:pt x="788" y="3201"/>
                  </a:lnTo>
                  <a:lnTo>
                    <a:pt x="948" y="3414"/>
                  </a:lnTo>
                  <a:lnTo>
                    <a:pt x="1016" y="3529"/>
                  </a:lnTo>
                  <a:lnTo>
                    <a:pt x="1054" y="3611"/>
                  </a:lnTo>
                  <a:lnTo>
                    <a:pt x="1083" y="3695"/>
                  </a:lnTo>
                  <a:lnTo>
                    <a:pt x="1103" y="3781"/>
                  </a:lnTo>
                  <a:lnTo>
                    <a:pt x="1112" y="3872"/>
                  </a:lnTo>
                  <a:lnTo>
                    <a:pt x="1106" y="3967"/>
                  </a:lnTo>
                  <a:lnTo>
                    <a:pt x="1098" y="4016"/>
                  </a:lnTo>
                  <a:lnTo>
                    <a:pt x="1088" y="4061"/>
                  </a:lnTo>
                  <a:lnTo>
                    <a:pt x="1053" y="4148"/>
                  </a:lnTo>
                  <a:lnTo>
                    <a:pt x="1003" y="4229"/>
                  </a:lnTo>
                  <a:lnTo>
                    <a:pt x="936" y="4300"/>
                  </a:lnTo>
                  <a:lnTo>
                    <a:pt x="854" y="4357"/>
                  </a:lnTo>
                  <a:lnTo>
                    <a:pt x="758" y="4396"/>
                  </a:lnTo>
                  <a:lnTo>
                    <a:pt x="647" y="4415"/>
                  </a:lnTo>
                  <a:lnTo>
                    <a:pt x="520" y="4408"/>
                  </a:lnTo>
                  <a:lnTo>
                    <a:pt x="450" y="4393"/>
                  </a:lnTo>
                  <a:lnTo>
                    <a:pt x="487" y="4429"/>
                  </a:lnTo>
                  <a:lnTo>
                    <a:pt x="566" y="4495"/>
                  </a:lnTo>
                  <a:lnTo>
                    <a:pt x="690" y="4585"/>
                  </a:lnTo>
                  <a:lnTo>
                    <a:pt x="808" y="4677"/>
                  </a:lnTo>
                  <a:lnTo>
                    <a:pt x="874" y="4748"/>
                  </a:lnTo>
                  <a:lnTo>
                    <a:pt x="929" y="4830"/>
                  </a:lnTo>
                  <a:lnTo>
                    <a:pt x="964" y="4929"/>
                  </a:lnTo>
                  <a:lnTo>
                    <a:pt x="972" y="4988"/>
                  </a:lnTo>
                  <a:lnTo>
                    <a:pt x="975" y="5027"/>
                  </a:lnTo>
                  <a:lnTo>
                    <a:pt x="972" y="5103"/>
                  </a:lnTo>
                  <a:lnTo>
                    <a:pt x="959" y="5177"/>
                  </a:lnTo>
                  <a:lnTo>
                    <a:pt x="936" y="5246"/>
                  </a:lnTo>
                  <a:lnTo>
                    <a:pt x="903" y="5311"/>
                  </a:lnTo>
                  <a:lnTo>
                    <a:pt x="863" y="5371"/>
                  </a:lnTo>
                  <a:lnTo>
                    <a:pt x="814" y="5427"/>
                  </a:lnTo>
                  <a:lnTo>
                    <a:pt x="759" y="5479"/>
                  </a:lnTo>
                  <a:lnTo>
                    <a:pt x="697" y="5524"/>
                  </a:lnTo>
                  <a:lnTo>
                    <a:pt x="630" y="5564"/>
                  </a:lnTo>
                  <a:lnTo>
                    <a:pt x="558" y="5599"/>
                  </a:lnTo>
                  <a:lnTo>
                    <a:pt x="481" y="5628"/>
                  </a:lnTo>
                  <a:lnTo>
                    <a:pt x="402" y="5649"/>
                  </a:lnTo>
                  <a:lnTo>
                    <a:pt x="320" y="5665"/>
                  </a:lnTo>
                  <a:lnTo>
                    <a:pt x="236" y="5674"/>
                  </a:lnTo>
                  <a:lnTo>
                    <a:pt x="152" y="5674"/>
                  </a:lnTo>
                  <a:lnTo>
                    <a:pt x="108" y="5672"/>
                  </a:lnTo>
                  <a:lnTo>
                    <a:pt x="110" y="5656"/>
                  </a:lnTo>
                  <a:lnTo>
                    <a:pt x="100" y="5639"/>
                  </a:lnTo>
                  <a:lnTo>
                    <a:pt x="90" y="5636"/>
                  </a:lnTo>
                  <a:lnTo>
                    <a:pt x="91" y="5603"/>
                  </a:lnTo>
                  <a:lnTo>
                    <a:pt x="85" y="5545"/>
                  </a:lnTo>
                  <a:lnTo>
                    <a:pt x="68" y="5469"/>
                  </a:lnTo>
                  <a:lnTo>
                    <a:pt x="38" y="5373"/>
                  </a:lnTo>
                  <a:lnTo>
                    <a:pt x="22" y="5295"/>
                  </a:lnTo>
                  <a:lnTo>
                    <a:pt x="18" y="5236"/>
                  </a:lnTo>
                  <a:lnTo>
                    <a:pt x="18" y="5204"/>
                  </a:lnTo>
                  <a:lnTo>
                    <a:pt x="18" y="5005"/>
                  </a:lnTo>
                  <a:lnTo>
                    <a:pt x="38" y="4850"/>
                  </a:lnTo>
                  <a:lnTo>
                    <a:pt x="84" y="4573"/>
                  </a:lnTo>
                  <a:lnTo>
                    <a:pt x="101" y="4382"/>
                  </a:lnTo>
                  <a:lnTo>
                    <a:pt x="98" y="4258"/>
                  </a:lnTo>
                  <a:lnTo>
                    <a:pt x="77" y="4134"/>
                  </a:lnTo>
                  <a:lnTo>
                    <a:pt x="33" y="4007"/>
                  </a:lnTo>
                  <a:lnTo>
                    <a:pt x="0" y="3944"/>
                  </a:lnTo>
                  <a:lnTo>
                    <a:pt x="0" y="3457"/>
                  </a:lnTo>
                  <a:lnTo>
                    <a:pt x="5" y="3415"/>
                  </a:lnTo>
                  <a:lnTo>
                    <a:pt x="18" y="3339"/>
                  </a:lnTo>
                  <a:lnTo>
                    <a:pt x="48" y="3234"/>
                  </a:lnTo>
                  <a:lnTo>
                    <a:pt x="128" y="3045"/>
                  </a:lnTo>
                  <a:lnTo>
                    <a:pt x="180" y="2917"/>
                  </a:lnTo>
                  <a:lnTo>
                    <a:pt x="190" y="2895"/>
                  </a:lnTo>
                  <a:lnTo>
                    <a:pt x="202" y="2823"/>
                  </a:lnTo>
                  <a:lnTo>
                    <a:pt x="202" y="2740"/>
                  </a:lnTo>
                  <a:lnTo>
                    <a:pt x="189" y="2691"/>
                  </a:lnTo>
                  <a:lnTo>
                    <a:pt x="173" y="2669"/>
                  </a:lnTo>
                  <a:lnTo>
                    <a:pt x="162" y="2665"/>
                  </a:lnTo>
                  <a:lnTo>
                    <a:pt x="150" y="2613"/>
                  </a:lnTo>
                  <a:lnTo>
                    <a:pt x="130" y="2540"/>
                  </a:lnTo>
                  <a:lnTo>
                    <a:pt x="124" y="2482"/>
                  </a:lnTo>
                  <a:lnTo>
                    <a:pt x="126" y="2449"/>
                  </a:lnTo>
                  <a:lnTo>
                    <a:pt x="126" y="1945"/>
                  </a:lnTo>
                  <a:lnTo>
                    <a:pt x="127" y="1881"/>
                  </a:lnTo>
                  <a:lnTo>
                    <a:pt x="139" y="1768"/>
                  </a:lnTo>
                  <a:lnTo>
                    <a:pt x="172" y="1612"/>
                  </a:lnTo>
                  <a:lnTo>
                    <a:pt x="198" y="1513"/>
                  </a:lnTo>
                  <a:lnTo>
                    <a:pt x="205" y="1504"/>
                  </a:lnTo>
                  <a:lnTo>
                    <a:pt x="215" y="1481"/>
                  </a:lnTo>
                  <a:lnTo>
                    <a:pt x="219" y="1439"/>
                  </a:lnTo>
                  <a:lnTo>
                    <a:pt x="213" y="1338"/>
                  </a:lnTo>
                  <a:lnTo>
                    <a:pt x="216" y="1279"/>
                  </a:lnTo>
                  <a:lnTo>
                    <a:pt x="213" y="1215"/>
                  </a:lnTo>
                  <a:lnTo>
                    <a:pt x="219" y="1107"/>
                  </a:lnTo>
                  <a:lnTo>
                    <a:pt x="215" y="1060"/>
                  </a:lnTo>
                  <a:lnTo>
                    <a:pt x="205" y="1036"/>
                  </a:lnTo>
                  <a:lnTo>
                    <a:pt x="198" y="1027"/>
                  </a:lnTo>
                  <a:lnTo>
                    <a:pt x="198" y="991"/>
                  </a:lnTo>
                  <a:lnTo>
                    <a:pt x="211" y="781"/>
                  </a:lnTo>
                  <a:lnTo>
                    <a:pt x="229" y="394"/>
                  </a:lnTo>
                  <a:lnTo>
                    <a:pt x="235" y="129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0BE9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자유형 117">
              <a:extLst>
                <a:ext uri="{FF2B5EF4-FFF2-40B4-BE49-F238E27FC236}">
                  <a16:creationId xmlns:a16="http://schemas.microsoft.com/office/drawing/2014/main" id="{506CA859-D472-42AE-979E-519C67156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00" y="7005590"/>
              <a:ext cx="4340085" cy="9565768"/>
            </a:xfrm>
            <a:custGeom>
              <a:avLst/>
              <a:gdLst>
                <a:gd name="connsiteX0" fmla="*/ 10225 w 2304124"/>
                <a:gd name="connsiteY0" fmla="*/ 3729484 h 5078407"/>
                <a:gd name="connsiteX1" fmla="*/ 14747 w 2304124"/>
                <a:gd name="connsiteY1" fmla="*/ 3732724 h 5078407"/>
                <a:gd name="connsiteX2" fmla="*/ 20737 w 2304124"/>
                <a:gd name="connsiteY2" fmla="*/ 3739593 h 5078407"/>
                <a:gd name="connsiteX3" fmla="*/ 0 w 2304124"/>
                <a:gd name="connsiteY3" fmla="*/ 3713705 h 5078407"/>
                <a:gd name="connsiteX4" fmla="*/ 6452 w 2304124"/>
                <a:gd name="connsiteY4" fmla="*/ 3725856 h 5078407"/>
                <a:gd name="connsiteX5" fmla="*/ 10225 w 2304124"/>
                <a:gd name="connsiteY5" fmla="*/ 3729484 h 5078407"/>
                <a:gd name="connsiteX6" fmla="*/ 0 w 2304124"/>
                <a:gd name="connsiteY6" fmla="*/ 3722157 h 5078407"/>
                <a:gd name="connsiteX7" fmla="*/ 1624638 w 2304124"/>
                <a:gd name="connsiteY7" fmla="*/ 0 h 5078407"/>
                <a:gd name="connsiteX8" fmla="*/ 1639672 w 2304124"/>
                <a:gd name="connsiteY8" fmla="*/ 1871 h 5078407"/>
                <a:gd name="connsiteX9" fmla="*/ 1654851 w 2304124"/>
                <a:gd name="connsiteY9" fmla="*/ 9493 h 5078407"/>
                <a:gd name="connsiteX10" fmla="*/ 1698221 w 2304124"/>
                <a:gd name="connsiteY10" fmla="*/ 19164 h 5078407"/>
                <a:gd name="connsiteX11" fmla="*/ 1719338 w 2304124"/>
                <a:gd name="connsiteY11" fmla="*/ 25889 h 5078407"/>
                <a:gd name="connsiteX12" fmla="*/ 1726728 w 2304124"/>
                <a:gd name="connsiteY12" fmla="*/ 26706 h 5078407"/>
                <a:gd name="connsiteX13" fmla="*/ 1730234 w 2304124"/>
                <a:gd name="connsiteY13" fmla="*/ 27689 h 5078407"/>
                <a:gd name="connsiteX14" fmla="*/ 1751896 w 2304124"/>
                <a:gd name="connsiteY14" fmla="*/ 45538 h 5078407"/>
                <a:gd name="connsiteX15" fmla="*/ 1815668 w 2304124"/>
                <a:gd name="connsiteY15" fmla="*/ 217446 h 5078407"/>
                <a:gd name="connsiteX16" fmla="*/ 1835077 w 2304124"/>
                <a:gd name="connsiteY16" fmla="*/ 372718 h 5078407"/>
                <a:gd name="connsiteX17" fmla="*/ 1836464 w 2304124"/>
                <a:gd name="connsiteY17" fmla="*/ 487266 h 5078407"/>
                <a:gd name="connsiteX18" fmla="*/ 1835206 w 2304124"/>
                <a:gd name="connsiteY18" fmla="*/ 592138 h 5078407"/>
                <a:gd name="connsiteX19" fmla="*/ 1831318 w 2304124"/>
                <a:gd name="connsiteY19" fmla="*/ 602837 h 5078407"/>
                <a:gd name="connsiteX20" fmla="*/ 1829014 w 2304124"/>
                <a:gd name="connsiteY20" fmla="*/ 625554 h 5078407"/>
                <a:gd name="connsiteX21" fmla="*/ 1831779 w 2304124"/>
                <a:gd name="connsiteY21" fmla="*/ 677860 h 5078407"/>
                <a:gd name="connsiteX22" fmla="*/ 1830396 w 2304124"/>
                <a:gd name="connsiteY22" fmla="*/ 710089 h 5078407"/>
                <a:gd name="connsiteX23" fmla="*/ 1831779 w 2304124"/>
                <a:gd name="connsiteY23" fmla="*/ 746017 h 5078407"/>
                <a:gd name="connsiteX24" fmla="*/ 1827170 w 2304124"/>
                <a:gd name="connsiteY24" fmla="*/ 809945 h 5078407"/>
                <a:gd name="connsiteX25" fmla="*/ 1809659 w 2304124"/>
                <a:gd name="connsiteY25" fmla="*/ 895537 h 5078407"/>
                <a:gd name="connsiteX26" fmla="*/ 1796987 w 2304124"/>
                <a:gd name="connsiteY26" fmla="*/ 951541 h 5078407"/>
                <a:gd name="connsiteX27" fmla="*/ 1790996 w 2304124"/>
                <a:gd name="connsiteY27" fmla="*/ 976373 h 5078407"/>
                <a:gd name="connsiteX28" fmla="*/ 1772562 w 2304124"/>
                <a:gd name="connsiteY28" fmla="*/ 1020754 h 5078407"/>
                <a:gd name="connsiteX29" fmla="*/ 1763807 w 2304124"/>
                <a:gd name="connsiteY29" fmla="*/ 1042944 h 5078407"/>
                <a:gd name="connsiteX30" fmla="*/ 1759199 w 2304124"/>
                <a:gd name="connsiteY30" fmla="*/ 1079927 h 5078407"/>
                <a:gd name="connsiteX31" fmla="*/ 1758649 w 2304124"/>
                <a:gd name="connsiteY31" fmla="*/ 1089443 h 5078407"/>
                <a:gd name="connsiteX32" fmla="*/ 1734058 w 2304124"/>
                <a:gd name="connsiteY32" fmla="*/ 1168395 h 5078407"/>
                <a:gd name="connsiteX33" fmla="*/ 1713420 w 2304124"/>
                <a:gd name="connsiteY33" fmla="*/ 1300157 h 5078407"/>
                <a:gd name="connsiteX34" fmla="*/ 1700720 w 2304124"/>
                <a:gd name="connsiteY34" fmla="*/ 1693857 h 5078407"/>
                <a:gd name="connsiteX35" fmla="*/ 1726120 w 2304124"/>
                <a:gd name="connsiteY35" fmla="*/ 1973257 h 5078407"/>
                <a:gd name="connsiteX36" fmla="*/ 1802320 w 2304124"/>
                <a:gd name="connsiteY36" fmla="*/ 2214557 h 5078407"/>
                <a:gd name="connsiteX37" fmla="*/ 1805594 w 2304124"/>
                <a:gd name="connsiteY37" fmla="*/ 2217482 h 5078407"/>
                <a:gd name="connsiteX38" fmla="*/ 1817954 w 2304124"/>
                <a:gd name="connsiteY38" fmla="*/ 2259711 h 5078407"/>
                <a:gd name="connsiteX39" fmla="*/ 1837309 w 2304124"/>
                <a:gd name="connsiteY39" fmla="*/ 2355341 h 5078407"/>
                <a:gd name="connsiteX40" fmla="*/ 1846986 w 2304124"/>
                <a:gd name="connsiteY40" fmla="*/ 2423497 h 5078407"/>
                <a:gd name="connsiteX41" fmla="*/ 1852977 w 2304124"/>
                <a:gd name="connsiteY41" fmla="*/ 2493767 h 5078407"/>
                <a:gd name="connsiteX42" fmla="*/ 1855742 w 2304124"/>
                <a:gd name="connsiteY42" fmla="*/ 2567734 h 5078407"/>
                <a:gd name="connsiteX43" fmla="*/ 1854820 w 2304124"/>
                <a:gd name="connsiteY43" fmla="*/ 2606831 h 5078407"/>
                <a:gd name="connsiteX44" fmla="*/ 1857125 w 2304124"/>
                <a:gd name="connsiteY44" fmla="*/ 2697177 h 5078407"/>
                <a:gd name="connsiteX45" fmla="*/ 1853899 w 2304124"/>
                <a:gd name="connsiteY45" fmla="*/ 2837187 h 5078407"/>
                <a:gd name="connsiteX46" fmla="*/ 1857585 w 2304124"/>
                <a:gd name="connsiteY46" fmla="*/ 2925421 h 5078407"/>
                <a:gd name="connsiteX47" fmla="*/ 1863576 w 2304124"/>
                <a:gd name="connsiteY47" fmla="*/ 2965046 h 5078407"/>
                <a:gd name="connsiteX48" fmla="*/ 1864498 w 2304124"/>
                <a:gd name="connsiteY48" fmla="*/ 3082338 h 5078407"/>
                <a:gd name="connsiteX49" fmla="*/ 1858967 w 2304124"/>
                <a:gd name="connsiteY49" fmla="*/ 3251407 h 5078407"/>
                <a:gd name="connsiteX50" fmla="*/ 1847908 w 2304124"/>
                <a:gd name="connsiteY50" fmla="*/ 3356546 h 5078407"/>
                <a:gd name="connsiteX51" fmla="*/ 1838231 w 2304124"/>
                <a:gd name="connsiteY51" fmla="*/ 3405682 h 5078407"/>
                <a:gd name="connsiteX52" fmla="*/ 1835926 w 2304124"/>
                <a:gd name="connsiteY52" fmla="*/ 3410965 h 5078407"/>
                <a:gd name="connsiteX53" fmla="*/ 1831318 w 2304124"/>
                <a:gd name="connsiteY53" fmla="*/ 3424702 h 5078407"/>
                <a:gd name="connsiteX54" fmla="*/ 1829014 w 2304124"/>
                <a:gd name="connsiteY54" fmla="*/ 3449005 h 5078407"/>
                <a:gd name="connsiteX55" fmla="*/ 1831779 w 2304124"/>
                <a:gd name="connsiteY55" fmla="*/ 3505010 h 5078407"/>
                <a:gd name="connsiteX56" fmla="*/ 1830396 w 2304124"/>
                <a:gd name="connsiteY56" fmla="*/ 3539352 h 5078407"/>
                <a:gd name="connsiteX57" fmla="*/ 1829014 w 2304124"/>
                <a:gd name="connsiteY57" fmla="*/ 3579505 h 5078407"/>
                <a:gd name="connsiteX58" fmla="*/ 1822562 w 2304124"/>
                <a:gd name="connsiteY58" fmla="*/ 3673022 h 5078407"/>
                <a:gd name="connsiteX59" fmla="*/ 1806433 w 2304124"/>
                <a:gd name="connsiteY59" fmla="*/ 3825184 h 5078407"/>
                <a:gd name="connsiteX60" fmla="*/ 1796987 w 2304124"/>
                <a:gd name="connsiteY60" fmla="*/ 3921870 h 5078407"/>
                <a:gd name="connsiteX61" fmla="*/ 1792378 w 2304124"/>
                <a:gd name="connsiteY61" fmla="*/ 3936135 h 5078407"/>
                <a:gd name="connsiteX62" fmla="*/ 1787309 w 2304124"/>
                <a:gd name="connsiteY62" fmla="*/ 3977875 h 5078407"/>
                <a:gd name="connsiteX63" fmla="*/ 1787309 w 2304124"/>
                <a:gd name="connsiteY63" fmla="*/ 4023840 h 5078407"/>
                <a:gd name="connsiteX64" fmla="*/ 1792378 w 2304124"/>
                <a:gd name="connsiteY64" fmla="*/ 4065579 h 5078407"/>
                <a:gd name="connsiteX65" fmla="*/ 1796987 w 2304124"/>
                <a:gd name="connsiteY65" fmla="*/ 4079844 h 5078407"/>
                <a:gd name="connsiteX66" fmla="*/ 1796987 w 2304124"/>
                <a:gd name="connsiteY66" fmla="*/ 4113130 h 5078407"/>
                <a:gd name="connsiteX67" fmla="*/ 1796526 w 2304124"/>
                <a:gd name="connsiteY67" fmla="*/ 4140604 h 5078407"/>
                <a:gd name="connsiteX68" fmla="*/ 1801595 w 2304124"/>
                <a:gd name="connsiteY68" fmla="*/ 4176002 h 5078407"/>
                <a:gd name="connsiteX69" fmla="*/ 1809659 w 2304124"/>
                <a:gd name="connsiteY69" fmla="*/ 4188154 h 5078407"/>
                <a:gd name="connsiteX70" fmla="*/ 1817032 w 2304124"/>
                <a:gd name="connsiteY70" fmla="*/ 4194494 h 5078407"/>
                <a:gd name="connsiteX71" fmla="*/ 1821641 w 2304124"/>
                <a:gd name="connsiteY71" fmla="*/ 4196607 h 5078407"/>
                <a:gd name="connsiteX72" fmla="*/ 1837309 w 2304124"/>
                <a:gd name="connsiteY72" fmla="*/ 4230950 h 5078407"/>
                <a:gd name="connsiteX73" fmla="*/ 1872792 w 2304124"/>
                <a:gd name="connsiteY73" fmla="*/ 4294879 h 5078407"/>
                <a:gd name="connsiteX74" fmla="*/ 1915419 w 2304124"/>
                <a:gd name="connsiteY74" fmla="*/ 4352468 h 5078407"/>
                <a:gd name="connsiteX75" fmla="*/ 1966340 w 2304124"/>
                <a:gd name="connsiteY75" fmla="*/ 4401604 h 5078407"/>
                <a:gd name="connsiteX76" fmla="*/ 2024864 w 2304124"/>
                <a:gd name="connsiteY76" fmla="*/ 4442286 h 5078407"/>
                <a:gd name="connsiteX77" fmla="*/ 2091914 w 2304124"/>
                <a:gd name="connsiteY77" fmla="*/ 4475571 h 5078407"/>
                <a:gd name="connsiteX78" fmla="*/ 2169102 w 2304124"/>
                <a:gd name="connsiteY78" fmla="*/ 4497761 h 5078407"/>
                <a:gd name="connsiteX79" fmla="*/ 2256429 w 2304124"/>
                <a:gd name="connsiteY79" fmla="*/ 4510441 h 5078407"/>
                <a:gd name="connsiteX80" fmla="*/ 2304124 w 2304124"/>
                <a:gd name="connsiteY80" fmla="*/ 4512555 h 5078407"/>
                <a:gd name="connsiteX81" fmla="*/ 2304124 w 2304124"/>
                <a:gd name="connsiteY81" fmla="*/ 4520480 h 5078407"/>
                <a:gd name="connsiteX82" fmla="*/ 2275092 w 2304124"/>
                <a:gd name="connsiteY82" fmla="*/ 4554294 h 5078407"/>
                <a:gd name="connsiteX83" fmla="*/ 2211729 w 2304124"/>
                <a:gd name="connsiteY83" fmla="*/ 4617694 h 5078407"/>
                <a:gd name="connsiteX84" fmla="*/ 2112882 w 2304124"/>
                <a:gd name="connsiteY84" fmla="*/ 4709097 h 5078407"/>
                <a:gd name="connsiteX85" fmla="*/ 2046754 w 2304124"/>
                <a:gd name="connsiteY85" fmla="*/ 4770385 h 5078407"/>
                <a:gd name="connsiteX86" fmla="*/ 2011500 w 2304124"/>
                <a:gd name="connsiteY86" fmla="*/ 4796802 h 5078407"/>
                <a:gd name="connsiteX87" fmla="*/ 1955510 w 2304124"/>
                <a:gd name="connsiteY87" fmla="*/ 4834843 h 5078407"/>
                <a:gd name="connsiteX88" fmla="*/ 1916340 w 2304124"/>
                <a:gd name="connsiteY88" fmla="*/ 4857561 h 5078407"/>
                <a:gd name="connsiteX89" fmla="*/ 1875096 w 2304124"/>
                <a:gd name="connsiteY89" fmla="*/ 4877638 h 5078407"/>
                <a:gd name="connsiteX90" fmla="*/ 1830396 w 2304124"/>
                <a:gd name="connsiteY90" fmla="*/ 4892960 h 5078407"/>
                <a:gd name="connsiteX91" fmla="*/ 1783162 w 2304124"/>
                <a:gd name="connsiteY91" fmla="*/ 4904583 h 5078407"/>
                <a:gd name="connsiteX92" fmla="*/ 1732471 w 2304124"/>
                <a:gd name="connsiteY92" fmla="*/ 4910923 h 5078407"/>
                <a:gd name="connsiteX93" fmla="*/ 1705052 w 2304124"/>
                <a:gd name="connsiteY93" fmla="*/ 4911980 h 5078407"/>
                <a:gd name="connsiteX94" fmla="*/ 1681550 w 2304124"/>
                <a:gd name="connsiteY94" fmla="*/ 4910395 h 5078407"/>
                <a:gd name="connsiteX95" fmla="*/ 1631551 w 2304124"/>
                <a:gd name="connsiteY95" fmla="*/ 4899828 h 5078407"/>
                <a:gd name="connsiteX96" fmla="*/ 1581782 w 2304124"/>
                <a:gd name="connsiteY96" fmla="*/ 4888204 h 5078407"/>
                <a:gd name="connsiteX97" fmla="*/ 1546067 w 2304124"/>
                <a:gd name="connsiteY97" fmla="*/ 4883450 h 5078407"/>
                <a:gd name="connsiteX98" fmla="*/ 1524409 w 2304124"/>
                <a:gd name="connsiteY98" fmla="*/ 4885034 h 5078407"/>
                <a:gd name="connsiteX99" fmla="*/ 1514270 w 2304124"/>
                <a:gd name="connsiteY99" fmla="*/ 4886620 h 5078407"/>
                <a:gd name="connsiteX100" fmla="*/ 1509662 w 2304124"/>
                <a:gd name="connsiteY100" fmla="*/ 4885034 h 5078407"/>
                <a:gd name="connsiteX101" fmla="*/ 1499063 w 2304124"/>
                <a:gd name="connsiteY101" fmla="*/ 4883978 h 5078407"/>
                <a:gd name="connsiteX102" fmla="*/ 1480861 w 2304124"/>
                <a:gd name="connsiteY102" fmla="*/ 4889790 h 5078407"/>
                <a:gd name="connsiteX103" fmla="*/ 1456898 w 2304124"/>
                <a:gd name="connsiteY103" fmla="*/ 4906168 h 5078407"/>
                <a:gd name="connsiteX104" fmla="*/ 1437082 w 2304124"/>
                <a:gd name="connsiteY104" fmla="*/ 4926245 h 5078407"/>
                <a:gd name="connsiteX105" fmla="*/ 1431092 w 2304124"/>
                <a:gd name="connsiteY105" fmla="*/ 4936284 h 5078407"/>
                <a:gd name="connsiteX106" fmla="*/ 1428327 w 2304124"/>
                <a:gd name="connsiteY106" fmla="*/ 4942096 h 5078407"/>
                <a:gd name="connsiteX107" fmla="*/ 1420262 w 2304124"/>
                <a:gd name="connsiteY107" fmla="*/ 4951077 h 5078407"/>
                <a:gd name="connsiteX108" fmla="*/ 1414271 w 2304124"/>
                <a:gd name="connsiteY108" fmla="*/ 4953191 h 5078407"/>
                <a:gd name="connsiteX109" fmla="*/ 1414271 w 2304124"/>
                <a:gd name="connsiteY109" fmla="*/ 4946851 h 5078407"/>
                <a:gd name="connsiteX110" fmla="*/ 1408280 w 2304124"/>
                <a:gd name="connsiteY110" fmla="*/ 4947379 h 5078407"/>
                <a:gd name="connsiteX111" fmla="*/ 1388926 w 2304124"/>
                <a:gd name="connsiteY111" fmla="*/ 4969569 h 5078407"/>
                <a:gd name="connsiteX112" fmla="*/ 1348834 w 2304124"/>
                <a:gd name="connsiteY112" fmla="*/ 5022404 h 5078407"/>
                <a:gd name="connsiteX113" fmla="*/ 1314503 w 2304124"/>
                <a:gd name="connsiteY113" fmla="*/ 5058859 h 5078407"/>
                <a:gd name="connsiteX114" fmla="*/ 1291922 w 2304124"/>
                <a:gd name="connsiteY114" fmla="*/ 5075237 h 5078407"/>
                <a:gd name="connsiteX115" fmla="*/ 1281323 w 2304124"/>
                <a:gd name="connsiteY115" fmla="*/ 5078407 h 5078407"/>
                <a:gd name="connsiteX116" fmla="*/ 1272107 w 2304124"/>
                <a:gd name="connsiteY116" fmla="*/ 5073124 h 5078407"/>
                <a:gd name="connsiteX117" fmla="*/ 1258052 w 2304124"/>
                <a:gd name="connsiteY117" fmla="*/ 5057802 h 5078407"/>
                <a:gd name="connsiteX118" fmla="*/ 1246070 w 2304124"/>
                <a:gd name="connsiteY118" fmla="*/ 5040367 h 5078407"/>
                <a:gd name="connsiteX119" fmla="*/ 1232246 w 2304124"/>
                <a:gd name="connsiteY119" fmla="*/ 5025045 h 5078407"/>
                <a:gd name="connsiteX120" fmla="*/ 1222568 w 2304124"/>
                <a:gd name="connsiteY120" fmla="*/ 5019761 h 5078407"/>
                <a:gd name="connsiteX121" fmla="*/ 1214273 w 2304124"/>
                <a:gd name="connsiteY121" fmla="*/ 5001797 h 5078407"/>
                <a:gd name="connsiteX122" fmla="*/ 1192154 w 2304124"/>
                <a:gd name="connsiteY122" fmla="*/ 4969569 h 5078407"/>
                <a:gd name="connsiteX123" fmla="*/ 1166578 w 2304124"/>
                <a:gd name="connsiteY123" fmla="*/ 4941039 h 5078407"/>
                <a:gd name="connsiteX124" fmla="*/ 1138007 w 2304124"/>
                <a:gd name="connsiteY124" fmla="*/ 4915150 h 5078407"/>
                <a:gd name="connsiteX125" fmla="*/ 1122800 w 2304124"/>
                <a:gd name="connsiteY125" fmla="*/ 4903526 h 5078407"/>
                <a:gd name="connsiteX126" fmla="*/ 1058975 w 2304124"/>
                <a:gd name="connsiteY126" fmla="*/ 4831673 h 5078407"/>
                <a:gd name="connsiteX127" fmla="*/ 927179 w 2304124"/>
                <a:gd name="connsiteY127" fmla="*/ 4689549 h 5078407"/>
                <a:gd name="connsiteX128" fmla="*/ 856443 w 2304124"/>
                <a:gd name="connsiteY128" fmla="*/ 4620336 h 5078407"/>
                <a:gd name="connsiteX129" fmla="*/ 836167 w 2304124"/>
                <a:gd name="connsiteY129" fmla="*/ 4599203 h 5078407"/>
                <a:gd name="connsiteX130" fmla="*/ 799070 w 2304124"/>
                <a:gd name="connsiteY130" fmla="*/ 4564861 h 5078407"/>
                <a:gd name="connsiteX131" fmla="*/ 771881 w 2304124"/>
                <a:gd name="connsiteY131" fmla="*/ 4549539 h 5078407"/>
                <a:gd name="connsiteX132" fmla="*/ 756675 w 2304124"/>
                <a:gd name="connsiteY132" fmla="*/ 4545841 h 5078407"/>
                <a:gd name="connsiteX133" fmla="*/ 753449 w 2304124"/>
                <a:gd name="connsiteY133" fmla="*/ 4531575 h 5078407"/>
                <a:gd name="connsiteX134" fmla="*/ 741467 w 2304124"/>
                <a:gd name="connsiteY134" fmla="*/ 4508328 h 5078407"/>
                <a:gd name="connsiteX135" fmla="*/ 716813 w 2304124"/>
                <a:gd name="connsiteY135" fmla="*/ 4479269 h 5078407"/>
                <a:gd name="connsiteX136" fmla="*/ 678104 w 2304124"/>
                <a:gd name="connsiteY136" fmla="*/ 4447569 h 5078407"/>
                <a:gd name="connsiteX137" fmla="*/ 651607 w 2304124"/>
                <a:gd name="connsiteY137" fmla="*/ 4420624 h 5078407"/>
                <a:gd name="connsiteX138" fmla="*/ 637782 w 2304124"/>
                <a:gd name="connsiteY138" fmla="*/ 4400019 h 5078407"/>
                <a:gd name="connsiteX139" fmla="*/ 632252 w 2304124"/>
                <a:gd name="connsiteY139" fmla="*/ 4387338 h 5078407"/>
                <a:gd name="connsiteX140" fmla="*/ 615202 w 2304124"/>
                <a:gd name="connsiteY140" fmla="*/ 4379942 h 5078407"/>
                <a:gd name="connsiteX141" fmla="*/ 584326 w 2304124"/>
                <a:gd name="connsiteY141" fmla="*/ 4360393 h 5078407"/>
                <a:gd name="connsiteX142" fmla="*/ 544926 w 2304124"/>
                <a:gd name="connsiteY142" fmla="*/ 4324465 h 5078407"/>
                <a:gd name="connsiteX143" fmla="*/ 496309 w 2304124"/>
                <a:gd name="connsiteY143" fmla="*/ 4273745 h 5078407"/>
                <a:gd name="connsiteX144" fmla="*/ 455756 w 2304124"/>
                <a:gd name="connsiteY144" fmla="*/ 4239403 h 5078407"/>
                <a:gd name="connsiteX145" fmla="*/ 425341 w 2304124"/>
                <a:gd name="connsiteY145" fmla="*/ 4220383 h 5078407"/>
                <a:gd name="connsiteX146" fmla="*/ 407139 w 2304124"/>
                <a:gd name="connsiteY146" fmla="*/ 4213514 h 5078407"/>
                <a:gd name="connsiteX147" fmla="*/ 393314 w 2304124"/>
                <a:gd name="connsiteY147" fmla="*/ 4189739 h 5078407"/>
                <a:gd name="connsiteX148" fmla="*/ 361978 w 2304124"/>
                <a:gd name="connsiteY148" fmla="*/ 4147472 h 5078407"/>
                <a:gd name="connsiteX149" fmla="*/ 311518 w 2304124"/>
                <a:gd name="connsiteY149" fmla="*/ 4087241 h 5078407"/>
                <a:gd name="connsiteX150" fmla="*/ 240320 w 2304124"/>
                <a:gd name="connsiteY150" fmla="*/ 4011160 h 5078407"/>
                <a:gd name="connsiteX151" fmla="*/ 188477 w 2304124"/>
                <a:gd name="connsiteY151" fmla="*/ 3951986 h 5078407"/>
                <a:gd name="connsiteX152" fmla="*/ 156220 w 2304124"/>
                <a:gd name="connsiteY152" fmla="*/ 3910247 h 5078407"/>
                <a:gd name="connsiteX153" fmla="*/ 141013 w 2304124"/>
                <a:gd name="connsiteY153" fmla="*/ 3888585 h 5078407"/>
                <a:gd name="connsiteX154" fmla="*/ 135943 w 2304124"/>
                <a:gd name="connsiteY154" fmla="*/ 3883829 h 5078407"/>
                <a:gd name="connsiteX155" fmla="*/ 126727 w 2304124"/>
                <a:gd name="connsiteY155" fmla="*/ 3881188 h 5078407"/>
                <a:gd name="connsiteX156" fmla="*/ 113133 w 2304124"/>
                <a:gd name="connsiteY156" fmla="*/ 3885415 h 5078407"/>
                <a:gd name="connsiteX157" fmla="*/ 99769 w 2304124"/>
                <a:gd name="connsiteY157" fmla="*/ 3888585 h 5078407"/>
                <a:gd name="connsiteX158" fmla="*/ 102995 w 2304124"/>
                <a:gd name="connsiteY158" fmla="*/ 3876433 h 5078407"/>
                <a:gd name="connsiteX159" fmla="*/ 101612 w 2304124"/>
                <a:gd name="connsiteY159" fmla="*/ 3856357 h 5078407"/>
                <a:gd name="connsiteX160" fmla="*/ 95160 w 2304124"/>
                <a:gd name="connsiteY160" fmla="*/ 3841563 h 5078407"/>
                <a:gd name="connsiteX161" fmla="*/ 83640 w 2304124"/>
                <a:gd name="connsiteY161" fmla="*/ 3829939 h 5078407"/>
                <a:gd name="connsiteX162" fmla="*/ 65207 w 2304124"/>
                <a:gd name="connsiteY162" fmla="*/ 3813561 h 5078407"/>
                <a:gd name="connsiteX163" fmla="*/ 51382 w 2304124"/>
                <a:gd name="connsiteY163" fmla="*/ 3796654 h 5078407"/>
                <a:gd name="connsiteX164" fmla="*/ 48156 w 2304124"/>
                <a:gd name="connsiteY164" fmla="*/ 3781332 h 5078407"/>
                <a:gd name="connsiteX165" fmla="*/ 50000 w 2304124"/>
                <a:gd name="connsiteY165" fmla="*/ 3771822 h 5078407"/>
                <a:gd name="connsiteX166" fmla="*/ 37788 w 2304124"/>
                <a:gd name="connsiteY166" fmla="*/ 3759141 h 5078407"/>
                <a:gd name="connsiteX167" fmla="*/ 20737 w 2304124"/>
                <a:gd name="connsiteY167" fmla="*/ 3739593 h 5078407"/>
                <a:gd name="connsiteX168" fmla="*/ 36405 w 2304124"/>
                <a:gd name="connsiteY168" fmla="*/ 3742234 h 5078407"/>
                <a:gd name="connsiteX169" fmla="*/ 53226 w 2304124"/>
                <a:gd name="connsiteY169" fmla="*/ 3735894 h 5078407"/>
                <a:gd name="connsiteX170" fmla="*/ 79953 w 2304124"/>
                <a:gd name="connsiteY170" fmla="*/ 3713705 h 5078407"/>
                <a:gd name="connsiteX171" fmla="*/ 116128 w 2304124"/>
                <a:gd name="connsiteY171" fmla="*/ 3674079 h 5078407"/>
                <a:gd name="connsiteX172" fmla="*/ 133178 w 2304124"/>
                <a:gd name="connsiteY172" fmla="*/ 3655587 h 5078407"/>
                <a:gd name="connsiteX173" fmla="*/ 205298 w 2304124"/>
                <a:gd name="connsiteY173" fmla="*/ 3583732 h 5078407"/>
                <a:gd name="connsiteX174" fmla="*/ 320734 w 2304124"/>
                <a:gd name="connsiteY174" fmla="*/ 3471196 h 5078407"/>
                <a:gd name="connsiteX175" fmla="*/ 388706 w 2304124"/>
                <a:gd name="connsiteY175" fmla="*/ 3398814 h 5078407"/>
                <a:gd name="connsiteX176" fmla="*/ 415895 w 2304124"/>
                <a:gd name="connsiteY176" fmla="*/ 3364471 h 5078407"/>
                <a:gd name="connsiteX177" fmla="*/ 438705 w 2304124"/>
                <a:gd name="connsiteY177" fmla="*/ 3332242 h 5078407"/>
                <a:gd name="connsiteX178" fmla="*/ 481101 w 2304124"/>
                <a:gd name="connsiteY178" fmla="*/ 3255105 h 5078407"/>
                <a:gd name="connsiteX179" fmla="*/ 519119 w 2304124"/>
                <a:gd name="connsiteY179" fmla="*/ 3165815 h 5078407"/>
                <a:gd name="connsiteX180" fmla="*/ 552299 w 2304124"/>
                <a:gd name="connsiteY180" fmla="*/ 3068072 h 5078407"/>
                <a:gd name="connsiteX181" fmla="*/ 582022 w 2304124"/>
                <a:gd name="connsiteY181" fmla="*/ 2965046 h 5078407"/>
                <a:gd name="connsiteX182" fmla="*/ 606445 w 2304124"/>
                <a:gd name="connsiteY182" fmla="*/ 2859378 h 5078407"/>
                <a:gd name="connsiteX183" fmla="*/ 627182 w 2304124"/>
                <a:gd name="connsiteY183" fmla="*/ 2754766 h 5078407"/>
                <a:gd name="connsiteX184" fmla="*/ 642851 w 2304124"/>
                <a:gd name="connsiteY184" fmla="*/ 2654382 h 5078407"/>
                <a:gd name="connsiteX185" fmla="*/ 648842 w 2304124"/>
                <a:gd name="connsiteY185" fmla="*/ 2606831 h 5078407"/>
                <a:gd name="connsiteX186" fmla="*/ 659671 w 2304124"/>
                <a:gd name="connsiteY186" fmla="*/ 2523354 h 5078407"/>
                <a:gd name="connsiteX187" fmla="*/ 685016 w 2304124"/>
                <a:gd name="connsiteY187" fmla="*/ 2362210 h 5078407"/>
                <a:gd name="connsiteX188" fmla="*/ 726951 w 2304124"/>
                <a:gd name="connsiteY188" fmla="*/ 2129740 h 5078407"/>
                <a:gd name="connsiteX189" fmla="*/ 786628 w 2304124"/>
                <a:gd name="connsiteY189" fmla="*/ 1833869 h 5078407"/>
                <a:gd name="connsiteX190" fmla="*/ 828794 w 2304124"/>
                <a:gd name="connsiteY190" fmla="*/ 1614080 h 5078407"/>
                <a:gd name="connsiteX191" fmla="*/ 854139 w 2304124"/>
                <a:gd name="connsiteY191" fmla="*/ 1467201 h 5078407"/>
                <a:gd name="connsiteX192" fmla="*/ 865199 w 2304124"/>
                <a:gd name="connsiteY192" fmla="*/ 1392705 h 5078407"/>
                <a:gd name="connsiteX193" fmla="*/ 869346 w 2304124"/>
                <a:gd name="connsiteY193" fmla="*/ 1363119 h 5078407"/>
                <a:gd name="connsiteX194" fmla="*/ 873032 w 2304124"/>
                <a:gd name="connsiteY194" fmla="*/ 1301302 h 5078407"/>
                <a:gd name="connsiteX195" fmla="*/ 875797 w 2304124"/>
                <a:gd name="connsiteY195" fmla="*/ 1206730 h 5078407"/>
                <a:gd name="connsiteX196" fmla="*/ 878563 w 2304124"/>
                <a:gd name="connsiteY196" fmla="*/ 1113213 h 5078407"/>
                <a:gd name="connsiteX197" fmla="*/ 883401 w 2304124"/>
                <a:gd name="connsiteY197" fmla="*/ 1052454 h 5078407"/>
                <a:gd name="connsiteX198" fmla="*/ 891235 w 2304124"/>
                <a:gd name="connsiteY198" fmla="*/ 994865 h 5078407"/>
                <a:gd name="connsiteX199" fmla="*/ 905060 w 2304124"/>
                <a:gd name="connsiteY199" fmla="*/ 942559 h 5078407"/>
                <a:gd name="connsiteX200" fmla="*/ 915199 w 2304124"/>
                <a:gd name="connsiteY200" fmla="*/ 918256 h 5078407"/>
                <a:gd name="connsiteX201" fmla="*/ 921650 w 2304124"/>
                <a:gd name="connsiteY201" fmla="*/ 903462 h 5078407"/>
                <a:gd name="connsiteX202" fmla="*/ 940543 w 2304124"/>
                <a:gd name="connsiteY202" fmla="*/ 874403 h 5078407"/>
                <a:gd name="connsiteX203" fmla="*/ 975797 w 2304124"/>
                <a:gd name="connsiteY203" fmla="*/ 828966 h 5078407"/>
                <a:gd name="connsiteX204" fmla="*/ 1062201 w 2304124"/>
                <a:gd name="connsiteY204" fmla="*/ 739677 h 5078407"/>
                <a:gd name="connsiteX205" fmla="*/ 1114966 w 2304124"/>
                <a:gd name="connsiteY205" fmla="*/ 685257 h 5078407"/>
                <a:gd name="connsiteX206" fmla="*/ 1167961 w 2304124"/>
                <a:gd name="connsiteY206" fmla="*/ 629781 h 5078407"/>
                <a:gd name="connsiteX207" fmla="*/ 1252061 w 2304124"/>
                <a:gd name="connsiteY207" fmla="*/ 545247 h 5078407"/>
                <a:gd name="connsiteX208" fmla="*/ 1302061 w 2304124"/>
                <a:gd name="connsiteY208" fmla="*/ 488714 h 5078407"/>
                <a:gd name="connsiteX209" fmla="*/ 1322337 w 2304124"/>
                <a:gd name="connsiteY209" fmla="*/ 460713 h 5078407"/>
                <a:gd name="connsiteX210" fmla="*/ 1341692 w 2304124"/>
                <a:gd name="connsiteY210" fmla="*/ 431654 h 5078407"/>
                <a:gd name="connsiteX211" fmla="*/ 1373719 w 2304124"/>
                <a:gd name="connsiteY211" fmla="*/ 371951 h 5078407"/>
                <a:gd name="connsiteX212" fmla="*/ 1412889 w 2304124"/>
                <a:gd name="connsiteY212" fmla="*/ 278964 h 5078407"/>
                <a:gd name="connsiteX213" fmla="*/ 1450907 w 2304124"/>
                <a:gd name="connsiteY213" fmla="*/ 185447 h 5078407"/>
                <a:gd name="connsiteX214" fmla="*/ 1480400 w 2304124"/>
                <a:gd name="connsiteY214" fmla="*/ 127330 h 5078407"/>
                <a:gd name="connsiteX215" fmla="*/ 1516114 w 2304124"/>
                <a:gd name="connsiteY215" fmla="*/ 72911 h 5078407"/>
                <a:gd name="connsiteX216" fmla="*/ 1549293 w 2304124"/>
                <a:gd name="connsiteY216" fmla="*/ 35927 h 5078407"/>
                <a:gd name="connsiteX217" fmla="*/ 1574869 w 2304124"/>
                <a:gd name="connsiteY217" fmla="*/ 13209 h 5078407"/>
                <a:gd name="connsiteX218" fmla="*/ 1588694 w 2304124"/>
                <a:gd name="connsiteY218" fmla="*/ 3170 h 5078407"/>
                <a:gd name="connsiteX219" fmla="*/ 1602058 w 2304124"/>
                <a:gd name="connsiteY219" fmla="*/ 528 h 5078407"/>
                <a:gd name="connsiteX220" fmla="*/ 1624638 w 2304124"/>
                <a:gd name="connsiteY220" fmla="*/ 0 h 5078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</a:cxnLst>
              <a:rect l="l" t="t" r="r" b="b"/>
              <a:pathLst>
                <a:path w="2304124" h="5078407">
                  <a:moveTo>
                    <a:pt x="10225" y="3729484"/>
                  </a:moveTo>
                  <a:lnTo>
                    <a:pt x="14747" y="3732724"/>
                  </a:lnTo>
                  <a:lnTo>
                    <a:pt x="20737" y="3739593"/>
                  </a:lnTo>
                  <a:close/>
                  <a:moveTo>
                    <a:pt x="0" y="3713705"/>
                  </a:moveTo>
                  <a:cubicBezTo>
                    <a:pt x="2074" y="3717931"/>
                    <a:pt x="4378" y="3721629"/>
                    <a:pt x="6452" y="3725856"/>
                  </a:cubicBezTo>
                  <a:lnTo>
                    <a:pt x="10225" y="3729484"/>
                  </a:lnTo>
                  <a:lnTo>
                    <a:pt x="0" y="3722157"/>
                  </a:lnTo>
                  <a:close/>
                  <a:moveTo>
                    <a:pt x="1624638" y="0"/>
                  </a:moveTo>
                  <a:lnTo>
                    <a:pt x="1639672" y="1871"/>
                  </a:lnTo>
                  <a:lnTo>
                    <a:pt x="1654851" y="9493"/>
                  </a:lnTo>
                  <a:lnTo>
                    <a:pt x="1698221" y="19164"/>
                  </a:lnTo>
                  <a:lnTo>
                    <a:pt x="1719338" y="25889"/>
                  </a:lnTo>
                  <a:lnTo>
                    <a:pt x="1726728" y="26706"/>
                  </a:lnTo>
                  <a:lnTo>
                    <a:pt x="1730234" y="27689"/>
                  </a:lnTo>
                  <a:cubicBezTo>
                    <a:pt x="1737917" y="31358"/>
                    <a:pt x="1745195" y="36873"/>
                    <a:pt x="1751896" y="45538"/>
                  </a:cubicBezTo>
                  <a:cubicBezTo>
                    <a:pt x="1778699" y="80197"/>
                    <a:pt x="1801805" y="162916"/>
                    <a:pt x="1815668" y="217446"/>
                  </a:cubicBezTo>
                  <a:cubicBezTo>
                    <a:pt x="1829532" y="271976"/>
                    <a:pt x="1831843" y="308484"/>
                    <a:pt x="1835077" y="372718"/>
                  </a:cubicBezTo>
                  <a:cubicBezTo>
                    <a:pt x="1836695" y="404835"/>
                    <a:pt x="1836810" y="445964"/>
                    <a:pt x="1836464" y="487266"/>
                  </a:cubicBezTo>
                  <a:lnTo>
                    <a:pt x="1835206" y="592138"/>
                  </a:lnTo>
                  <a:lnTo>
                    <a:pt x="1831318" y="602837"/>
                  </a:lnTo>
                  <a:cubicBezTo>
                    <a:pt x="1830627" y="610233"/>
                    <a:pt x="1829705" y="618159"/>
                    <a:pt x="1829014" y="625554"/>
                  </a:cubicBezTo>
                  <a:lnTo>
                    <a:pt x="1831779" y="677860"/>
                  </a:lnTo>
                  <a:cubicBezTo>
                    <a:pt x="1831318" y="688427"/>
                    <a:pt x="1830858" y="699523"/>
                    <a:pt x="1830396" y="710089"/>
                  </a:cubicBezTo>
                  <a:cubicBezTo>
                    <a:pt x="1830858" y="722241"/>
                    <a:pt x="1831318" y="733865"/>
                    <a:pt x="1831779" y="746017"/>
                  </a:cubicBezTo>
                  <a:cubicBezTo>
                    <a:pt x="1830166" y="767151"/>
                    <a:pt x="1828783" y="788812"/>
                    <a:pt x="1827170" y="809945"/>
                  </a:cubicBezTo>
                  <a:cubicBezTo>
                    <a:pt x="1821410" y="838476"/>
                    <a:pt x="1815419" y="867007"/>
                    <a:pt x="1809659" y="895537"/>
                  </a:cubicBezTo>
                  <a:cubicBezTo>
                    <a:pt x="1805512" y="914029"/>
                    <a:pt x="1801134" y="933049"/>
                    <a:pt x="1796987" y="951541"/>
                  </a:cubicBezTo>
                  <a:cubicBezTo>
                    <a:pt x="1794913" y="959994"/>
                    <a:pt x="1793069" y="967919"/>
                    <a:pt x="1790996" y="976373"/>
                  </a:cubicBezTo>
                  <a:cubicBezTo>
                    <a:pt x="1784775" y="991166"/>
                    <a:pt x="1778784" y="1005960"/>
                    <a:pt x="1772562" y="1020754"/>
                  </a:cubicBezTo>
                  <a:cubicBezTo>
                    <a:pt x="1769567" y="1028150"/>
                    <a:pt x="1766802" y="1035547"/>
                    <a:pt x="1763807" y="1042944"/>
                  </a:cubicBezTo>
                  <a:cubicBezTo>
                    <a:pt x="1762195" y="1055096"/>
                    <a:pt x="1760811" y="1067776"/>
                    <a:pt x="1759199" y="1079927"/>
                  </a:cubicBezTo>
                  <a:lnTo>
                    <a:pt x="1758649" y="1089443"/>
                  </a:lnTo>
                  <a:lnTo>
                    <a:pt x="1734058" y="1168395"/>
                  </a:lnTo>
                  <a:cubicBezTo>
                    <a:pt x="1725591" y="1205436"/>
                    <a:pt x="1718712" y="1248299"/>
                    <a:pt x="1713420" y="1300157"/>
                  </a:cubicBezTo>
                  <a:cubicBezTo>
                    <a:pt x="1702837" y="1403874"/>
                    <a:pt x="1698603" y="1581674"/>
                    <a:pt x="1700720" y="1693857"/>
                  </a:cubicBezTo>
                  <a:cubicBezTo>
                    <a:pt x="1702837" y="1806040"/>
                    <a:pt x="1709187" y="1886474"/>
                    <a:pt x="1726120" y="1973257"/>
                  </a:cubicBezTo>
                  <a:cubicBezTo>
                    <a:pt x="1743053" y="2060040"/>
                    <a:pt x="1768453" y="2174340"/>
                    <a:pt x="1802320" y="2214557"/>
                  </a:cubicBezTo>
                  <a:lnTo>
                    <a:pt x="1805594" y="2217482"/>
                  </a:lnTo>
                  <a:lnTo>
                    <a:pt x="1817954" y="2259711"/>
                  </a:lnTo>
                  <a:cubicBezTo>
                    <a:pt x="1824406" y="2291412"/>
                    <a:pt x="1830858" y="2323641"/>
                    <a:pt x="1837309" y="2355341"/>
                  </a:cubicBezTo>
                  <a:lnTo>
                    <a:pt x="1846986" y="2423497"/>
                  </a:lnTo>
                  <a:cubicBezTo>
                    <a:pt x="1849060" y="2446744"/>
                    <a:pt x="1850903" y="2470519"/>
                    <a:pt x="1852977" y="2493767"/>
                  </a:cubicBezTo>
                  <a:cubicBezTo>
                    <a:pt x="1853899" y="2518599"/>
                    <a:pt x="1854820" y="2542902"/>
                    <a:pt x="1855742" y="2567734"/>
                  </a:cubicBezTo>
                  <a:cubicBezTo>
                    <a:pt x="1855512" y="2580942"/>
                    <a:pt x="1855050" y="2593623"/>
                    <a:pt x="1854820" y="2606831"/>
                  </a:cubicBezTo>
                  <a:cubicBezTo>
                    <a:pt x="1855512" y="2636947"/>
                    <a:pt x="1856433" y="2667062"/>
                    <a:pt x="1857125" y="2697177"/>
                  </a:cubicBezTo>
                  <a:cubicBezTo>
                    <a:pt x="1855972" y="2743671"/>
                    <a:pt x="1855050" y="2790694"/>
                    <a:pt x="1853899" y="2837187"/>
                  </a:cubicBezTo>
                  <a:cubicBezTo>
                    <a:pt x="1855050" y="2866774"/>
                    <a:pt x="1856433" y="2895833"/>
                    <a:pt x="1857585" y="2925421"/>
                  </a:cubicBezTo>
                  <a:cubicBezTo>
                    <a:pt x="1859659" y="2938629"/>
                    <a:pt x="1861502" y="2951838"/>
                    <a:pt x="1863576" y="2965046"/>
                  </a:cubicBezTo>
                  <a:cubicBezTo>
                    <a:pt x="1863806" y="3004143"/>
                    <a:pt x="1864267" y="3043240"/>
                    <a:pt x="1864498" y="3082338"/>
                  </a:cubicBezTo>
                  <a:cubicBezTo>
                    <a:pt x="1862654" y="3138870"/>
                    <a:pt x="1860811" y="3194874"/>
                    <a:pt x="1858967" y="3251407"/>
                  </a:cubicBezTo>
                  <a:cubicBezTo>
                    <a:pt x="1855281" y="3286277"/>
                    <a:pt x="1851594" y="3321676"/>
                    <a:pt x="1847908" y="3356546"/>
                  </a:cubicBezTo>
                  <a:lnTo>
                    <a:pt x="1838231" y="3405682"/>
                  </a:lnTo>
                  <a:lnTo>
                    <a:pt x="1835926" y="3410965"/>
                  </a:lnTo>
                  <a:cubicBezTo>
                    <a:pt x="1834313" y="3415720"/>
                    <a:pt x="1832931" y="3419947"/>
                    <a:pt x="1831318" y="3424702"/>
                  </a:cubicBezTo>
                  <a:cubicBezTo>
                    <a:pt x="1830627" y="3432627"/>
                    <a:pt x="1829705" y="3441080"/>
                    <a:pt x="1829014" y="3449005"/>
                  </a:cubicBezTo>
                  <a:cubicBezTo>
                    <a:pt x="1829935" y="3467497"/>
                    <a:pt x="1830858" y="3486518"/>
                    <a:pt x="1831779" y="3505010"/>
                  </a:cubicBezTo>
                  <a:cubicBezTo>
                    <a:pt x="1831318" y="3516633"/>
                    <a:pt x="1830858" y="3527729"/>
                    <a:pt x="1830396" y="3539352"/>
                  </a:cubicBezTo>
                  <a:cubicBezTo>
                    <a:pt x="1829935" y="3552561"/>
                    <a:pt x="1829475" y="3566298"/>
                    <a:pt x="1829014" y="3579505"/>
                  </a:cubicBezTo>
                  <a:cubicBezTo>
                    <a:pt x="1826940" y="3610678"/>
                    <a:pt x="1824636" y="3641850"/>
                    <a:pt x="1822562" y="3673022"/>
                  </a:cubicBezTo>
                  <a:cubicBezTo>
                    <a:pt x="1817263" y="3723742"/>
                    <a:pt x="1811733" y="3774463"/>
                    <a:pt x="1806433" y="3825184"/>
                  </a:cubicBezTo>
                  <a:cubicBezTo>
                    <a:pt x="1803207" y="3857413"/>
                    <a:pt x="1800213" y="3889641"/>
                    <a:pt x="1796987" y="3921870"/>
                  </a:cubicBezTo>
                  <a:cubicBezTo>
                    <a:pt x="1795374" y="3926625"/>
                    <a:pt x="1793991" y="3931380"/>
                    <a:pt x="1792378" y="3936135"/>
                  </a:cubicBezTo>
                  <a:cubicBezTo>
                    <a:pt x="1790765" y="3949872"/>
                    <a:pt x="1788922" y="3964138"/>
                    <a:pt x="1787309" y="3977875"/>
                  </a:cubicBezTo>
                  <a:lnTo>
                    <a:pt x="1787309" y="4023840"/>
                  </a:lnTo>
                  <a:cubicBezTo>
                    <a:pt x="1788922" y="4037577"/>
                    <a:pt x="1790765" y="4051842"/>
                    <a:pt x="1792378" y="4065579"/>
                  </a:cubicBezTo>
                  <a:cubicBezTo>
                    <a:pt x="1793991" y="4070334"/>
                    <a:pt x="1795374" y="4075089"/>
                    <a:pt x="1796987" y="4079844"/>
                  </a:cubicBezTo>
                  <a:lnTo>
                    <a:pt x="1796987" y="4113130"/>
                  </a:lnTo>
                  <a:cubicBezTo>
                    <a:pt x="1796756" y="4122112"/>
                    <a:pt x="1796756" y="4131622"/>
                    <a:pt x="1796526" y="4140604"/>
                  </a:cubicBezTo>
                  <a:cubicBezTo>
                    <a:pt x="1798139" y="4152227"/>
                    <a:pt x="1799982" y="4164378"/>
                    <a:pt x="1801595" y="4176002"/>
                  </a:cubicBezTo>
                  <a:lnTo>
                    <a:pt x="1809659" y="4188154"/>
                  </a:lnTo>
                  <a:cubicBezTo>
                    <a:pt x="1812193" y="4190267"/>
                    <a:pt x="1814498" y="4192380"/>
                    <a:pt x="1817032" y="4194494"/>
                  </a:cubicBezTo>
                  <a:cubicBezTo>
                    <a:pt x="1818645" y="4195022"/>
                    <a:pt x="1820028" y="4196079"/>
                    <a:pt x="1821641" y="4196607"/>
                  </a:cubicBezTo>
                  <a:lnTo>
                    <a:pt x="1837309" y="4230950"/>
                  </a:lnTo>
                  <a:lnTo>
                    <a:pt x="1872792" y="4294879"/>
                  </a:lnTo>
                  <a:lnTo>
                    <a:pt x="1915419" y="4352468"/>
                  </a:lnTo>
                  <a:lnTo>
                    <a:pt x="1966340" y="4401604"/>
                  </a:lnTo>
                  <a:lnTo>
                    <a:pt x="2024864" y="4442286"/>
                  </a:lnTo>
                  <a:lnTo>
                    <a:pt x="2091914" y="4475571"/>
                  </a:lnTo>
                  <a:lnTo>
                    <a:pt x="2169102" y="4497761"/>
                  </a:lnTo>
                  <a:lnTo>
                    <a:pt x="2256429" y="4510441"/>
                  </a:lnTo>
                  <a:lnTo>
                    <a:pt x="2304124" y="4512555"/>
                  </a:lnTo>
                  <a:lnTo>
                    <a:pt x="2304124" y="4520480"/>
                  </a:lnTo>
                  <a:lnTo>
                    <a:pt x="2275092" y="4554294"/>
                  </a:lnTo>
                  <a:lnTo>
                    <a:pt x="2211729" y="4617694"/>
                  </a:lnTo>
                  <a:lnTo>
                    <a:pt x="2112882" y="4709097"/>
                  </a:lnTo>
                  <a:lnTo>
                    <a:pt x="2046754" y="4770385"/>
                  </a:lnTo>
                  <a:lnTo>
                    <a:pt x="2011500" y="4796802"/>
                  </a:lnTo>
                  <a:lnTo>
                    <a:pt x="1955510" y="4834843"/>
                  </a:lnTo>
                  <a:lnTo>
                    <a:pt x="1916340" y="4857561"/>
                  </a:lnTo>
                  <a:lnTo>
                    <a:pt x="1875096" y="4877638"/>
                  </a:lnTo>
                  <a:lnTo>
                    <a:pt x="1830396" y="4892960"/>
                  </a:lnTo>
                  <a:lnTo>
                    <a:pt x="1783162" y="4904583"/>
                  </a:lnTo>
                  <a:lnTo>
                    <a:pt x="1732471" y="4910923"/>
                  </a:lnTo>
                  <a:lnTo>
                    <a:pt x="1705052" y="4911980"/>
                  </a:lnTo>
                  <a:lnTo>
                    <a:pt x="1681550" y="4910395"/>
                  </a:lnTo>
                  <a:lnTo>
                    <a:pt x="1631551" y="4899828"/>
                  </a:lnTo>
                  <a:lnTo>
                    <a:pt x="1581782" y="4888204"/>
                  </a:lnTo>
                  <a:lnTo>
                    <a:pt x="1546067" y="4883450"/>
                  </a:lnTo>
                  <a:lnTo>
                    <a:pt x="1524409" y="4885034"/>
                  </a:lnTo>
                  <a:lnTo>
                    <a:pt x="1514270" y="4886620"/>
                  </a:lnTo>
                  <a:lnTo>
                    <a:pt x="1509662" y="4885034"/>
                  </a:lnTo>
                  <a:cubicBezTo>
                    <a:pt x="1506206" y="4884507"/>
                    <a:pt x="1502519" y="4884507"/>
                    <a:pt x="1499063" y="4883978"/>
                  </a:cubicBezTo>
                  <a:cubicBezTo>
                    <a:pt x="1493072" y="4886091"/>
                    <a:pt x="1486852" y="4887677"/>
                    <a:pt x="1480861" y="4889790"/>
                  </a:cubicBezTo>
                  <a:cubicBezTo>
                    <a:pt x="1472796" y="4895073"/>
                    <a:pt x="1464962" y="4900885"/>
                    <a:pt x="1456898" y="4906168"/>
                  </a:cubicBezTo>
                  <a:lnTo>
                    <a:pt x="1437082" y="4926245"/>
                  </a:lnTo>
                  <a:cubicBezTo>
                    <a:pt x="1435008" y="4929415"/>
                    <a:pt x="1433165" y="4933114"/>
                    <a:pt x="1431092" y="4936284"/>
                  </a:cubicBezTo>
                  <a:cubicBezTo>
                    <a:pt x="1430169" y="4938397"/>
                    <a:pt x="1429248" y="4939982"/>
                    <a:pt x="1428327" y="4942096"/>
                  </a:cubicBezTo>
                  <a:cubicBezTo>
                    <a:pt x="1425562" y="4945266"/>
                    <a:pt x="1423027" y="4947907"/>
                    <a:pt x="1420262" y="4951077"/>
                  </a:cubicBezTo>
                  <a:cubicBezTo>
                    <a:pt x="1418189" y="4951606"/>
                    <a:pt x="1416345" y="4952662"/>
                    <a:pt x="1414271" y="4953191"/>
                  </a:cubicBezTo>
                  <a:lnTo>
                    <a:pt x="1414271" y="4946851"/>
                  </a:lnTo>
                  <a:cubicBezTo>
                    <a:pt x="1412198" y="4946851"/>
                    <a:pt x="1410354" y="4947379"/>
                    <a:pt x="1408280" y="4947379"/>
                  </a:cubicBezTo>
                  <a:lnTo>
                    <a:pt x="1388926" y="4969569"/>
                  </a:lnTo>
                  <a:lnTo>
                    <a:pt x="1348834" y="5022404"/>
                  </a:lnTo>
                  <a:lnTo>
                    <a:pt x="1314503" y="5058859"/>
                  </a:lnTo>
                  <a:cubicBezTo>
                    <a:pt x="1306899" y="5064142"/>
                    <a:pt x="1299526" y="5069954"/>
                    <a:pt x="1291922" y="5075237"/>
                  </a:cubicBezTo>
                  <a:lnTo>
                    <a:pt x="1281323" y="5078407"/>
                  </a:lnTo>
                  <a:cubicBezTo>
                    <a:pt x="1278328" y="5076822"/>
                    <a:pt x="1275102" y="5074709"/>
                    <a:pt x="1272107" y="5073124"/>
                  </a:cubicBezTo>
                  <a:cubicBezTo>
                    <a:pt x="1267499" y="5067840"/>
                    <a:pt x="1262660" y="5063085"/>
                    <a:pt x="1258052" y="5057802"/>
                  </a:cubicBezTo>
                  <a:cubicBezTo>
                    <a:pt x="1254135" y="5051990"/>
                    <a:pt x="1249988" y="5046178"/>
                    <a:pt x="1246070" y="5040367"/>
                  </a:cubicBezTo>
                  <a:cubicBezTo>
                    <a:pt x="1241462" y="5035084"/>
                    <a:pt x="1236854" y="5030328"/>
                    <a:pt x="1232246" y="5025045"/>
                  </a:cubicBezTo>
                  <a:cubicBezTo>
                    <a:pt x="1229020" y="5023460"/>
                    <a:pt x="1225794" y="5021347"/>
                    <a:pt x="1222568" y="5019761"/>
                  </a:cubicBezTo>
                  <a:cubicBezTo>
                    <a:pt x="1219803" y="5013950"/>
                    <a:pt x="1217038" y="5007610"/>
                    <a:pt x="1214273" y="5001797"/>
                  </a:cubicBezTo>
                  <a:cubicBezTo>
                    <a:pt x="1206900" y="4991231"/>
                    <a:pt x="1199527" y="4980136"/>
                    <a:pt x="1192154" y="4969569"/>
                  </a:cubicBezTo>
                  <a:lnTo>
                    <a:pt x="1166578" y="4941039"/>
                  </a:lnTo>
                  <a:lnTo>
                    <a:pt x="1138007" y="4915150"/>
                  </a:lnTo>
                  <a:cubicBezTo>
                    <a:pt x="1132938" y="4911452"/>
                    <a:pt x="1127869" y="4907225"/>
                    <a:pt x="1122800" y="4903526"/>
                  </a:cubicBezTo>
                  <a:lnTo>
                    <a:pt x="1058975" y="4831673"/>
                  </a:lnTo>
                  <a:lnTo>
                    <a:pt x="927179" y="4689549"/>
                  </a:lnTo>
                  <a:lnTo>
                    <a:pt x="856443" y="4620336"/>
                  </a:lnTo>
                  <a:lnTo>
                    <a:pt x="836167" y="4599203"/>
                  </a:lnTo>
                  <a:lnTo>
                    <a:pt x="799070" y="4564861"/>
                  </a:lnTo>
                  <a:cubicBezTo>
                    <a:pt x="790084" y="4559577"/>
                    <a:pt x="780868" y="4554822"/>
                    <a:pt x="771881" y="4549539"/>
                  </a:cubicBezTo>
                  <a:cubicBezTo>
                    <a:pt x="766813" y="4548482"/>
                    <a:pt x="761743" y="4546897"/>
                    <a:pt x="756675" y="4545841"/>
                  </a:cubicBezTo>
                  <a:cubicBezTo>
                    <a:pt x="755523" y="4541085"/>
                    <a:pt x="754601" y="4536330"/>
                    <a:pt x="753449" y="4531575"/>
                  </a:cubicBezTo>
                  <a:cubicBezTo>
                    <a:pt x="749532" y="4523650"/>
                    <a:pt x="745385" y="4516253"/>
                    <a:pt x="741467" y="4508328"/>
                  </a:cubicBezTo>
                  <a:cubicBezTo>
                    <a:pt x="733172" y="4498818"/>
                    <a:pt x="725108" y="4488779"/>
                    <a:pt x="716813" y="4479269"/>
                  </a:cubicBezTo>
                  <a:lnTo>
                    <a:pt x="678104" y="4447569"/>
                  </a:lnTo>
                  <a:lnTo>
                    <a:pt x="651607" y="4420624"/>
                  </a:lnTo>
                  <a:lnTo>
                    <a:pt x="637782" y="4400019"/>
                  </a:lnTo>
                  <a:lnTo>
                    <a:pt x="632252" y="4387338"/>
                  </a:lnTo>
                  <a:cubicBezTo>
                    <a:pt x="626492" y="4384697"/>
                    <a:pt x="620962" y="4382583"/>
                    <a:pt x="615202" y="4379942"/>
                  </a:cubicBezTo>
                  <a:lnTo>
                    <a:pt x="584326" y="4360393"/>
                  </a:lnTo>
                  <a:lnTo>
                    <a:pt x="544926" y="4324465"/>
                  </a:lnTo>
                  <a:lnTo>
                    <a:pt x="496309" y="4273745"/>
                  </a:lnTo>
                  <a:lnTo>
                    <a:pt x="455756" y="4239403"/>
                  </a:lnTo>
                  <a:lnTo>
                    <a:pt x="425341" y="4220383"/>
                  </a:lnTo>
                  <a:cubicBezTo>
                    <a:pt x="419350" y="4218269"/>
                    <a:pt x="413130" y="4215628"/>
                    <a:pt x="407139" y="4213514"/>
                  </a:cubicBezTo>
                  <a:lnTo>
                    <a:pt x="393314" y="4189739"/>
                  </a:lnTo>
                  <a:cubicBezTo>
                    <a:pt x="382945" y="4175473"/>
                    <a:pt x="372347" y="4161736"/>
                    <a:pt x="361978" y="4147472"/>
                  </a:cubicBezTo>
                  <a:lnTo>
                    <a:pt x="311518" y="4087241"/>
                  </a:lnTo>
                  <a:lnTo>
                    <a:pt x="240320" y="4011160"/>
                  </a:lnTo>
                  <a:lnTo>
                    <a:pt x="188477" y="3951986"/>
                  </a:lnTo>
                  <a:cubicBezTo>
                    <a:pt x="177648" y="3938249"/>
                    <a:pt x="167049" y="3923984"/>
                    <a:pt x="156220" y="3910247"/>
                  </a:cubicBezTo>
                  <a:cubicBezTo>
                    <a:pt x="151151" y="3902850"/>
                    <a:pt x="146081" y="3895981"/>
                    <a:pt x="141013" y="3888585"/>
                  </a:cubicBezTo>
                  <a:cubicBezTo>
                    <a:pt x="139400" y="3887000"/>
                    <a:pt x="137556" y="3885415"/>
                    <a:pt x="135943" y="3883829"/>
                  </a:cubicBezTo>
                  <a:cubicBezTo>
                    <a:pt x="132948" y="3882773"/>
                    <a:pt x="129722" y="3882244"/>
                    <a:pt x="126727" y="3881188"/>
                  </a:cubicBezTo>
                  <a:cubicBezTo>
                    <a:pt x="122119" y="3882773"/>
                    <a:pt x="117741" y="3883829"/>
                    <a:pt x="113133" y="3885415"/>
                  </a:cubicBezTo>
                  <a:lnTo>
                    <a:pt x="99769" y="3888585"/>
                  </a:lnTo>
                  <a:cubicBezTo>
                    <a:pt x="100921" y="3884358"/>
                    <a:pt x="101842" y="3880659"/>
                    <a:pt x="102995" y="3876433"/>
                  </a:cubicBezTo>
                  <a:cubicBezTo>
                    <a:pt x="102534" y="3869564"/>
                    <a:pt x="102073" y="3863225"/>
                    <a:pt x="101612" y="3856357"/>
                  </a:cubicBezTo>
                  <a:lnTo>
                    <a:pt x="95160" y="3841563"/>
                  </a:lnTo>
                  <a:cubicBezTo>
                    <a:pt x="91244" y="3837864"/>
                    <a:pt x="87557" y="3833638"/>
                    <a:pt x="83640" y="3829939"/>
                  </a:cubicBezTo>
                  <a:cubicBezTo>
                    <a:pt x="77419" y="3824656"/>
                    <a:pt x="71428" y="3818844"/>
                    <a:pt x="65207" y="3813561"/>
                  </a:cubicBezTo>
                  <a:cubicBezTo>
                    <a:pt x="60599" y="3807749"/>
                    <a:pt x="55991" y="3802465"/>
                    <a:pt x="51382" y="3796654"/>
                  </a:cubicBezTo>
                  <a:cubicBezTo>
                    <a:pt x="50230" y="3791370"/>
                    <a:pt x="49308" y="3786615"/>
                    <a:pt x="48156" y="3781332"/>
                  </a:cubicBezTo>
                  <a:cubicBezTo>
                    <a:pt x="48848" y="3778162"/>
                    <a:pt x="49308" y="3774992"/>
                    <a:pt x="50000" y="3771822"/>
                  </a:cubicBezTo>
                  <a:lnTo>
                    <a:pt x="37788" y="3759141"/>
                  </a:lnTo>
                  <a:lnTo>
                    <a:pt x="20737" y="3739593"/>
                  </a:lnTo>
                  <a:lnTo>
                    <a:pt x="36405" y="3742234"/>
                  </a:lnTo>
                  <a:lnTo>
                    <a:pt x="53226" y="3735894"/>
                  </a:lnTo>
                  <a:lnTo>
                    <a:pt x="79953" y="3713705"/>
                  </a:lnTo>
                  <a:lnTo>
                    <a:pt x="116128" y="3674079"/>
                  </a:lnTo>
                  <a:lnTo>
                    <a:pt x="133178" y="3655587"/>
                  </a:lnTo>
                  <a:lnTo>
                    <a:pt x="205298" y="3583732"/>
                  </a:lnTo>
                  <a:lnTo>
                    <a:pt x="320734" y="3471196"/>
                  </a:lnTo>
                  <a:lnTo>
                    <a:pt x="388706" y="3398814"/>
                  </a:lnTo>
                  <a:cubicBezTo>
                    <a:pt x="397692" y="3387190"/>
                    <a:pt x="406908" y="3376095"/>
                    <a:pt x="415895" y="3364471"/>
                  </a:cubicBezTo>
                  <a:cubicBezTo>
                    <a:pt x="423498" y="3353904"/>
                    <a:pt x="431101" y="3342809"/>
                    <a:pt x="438705" y="3332242"/>
                  </a:cubicBezTo>
                  <a:lnTo>
                    <a:pt x="481101" y="3255105"/>
                  </a:lnTo>
                  <a:lnTo>
                    <a:pt x="519119" y="3165815"/>
                  </a:lnTo>
                  <a:lnTo>
                    <a:pt x="552299" y="3068072"/>
                  </a:lnTo>
                  <a:lnTo>
                    <a:pt x="582022" y="2965046"/>
                  </a:lnTo>
                  <a:cubicBezTo>
                    <a:pt x="590087" y="2929647"/>
                    <a:pt x="598381" y="2894777"/>
                    <a:pt x="606445" y="2859378"/>
                  </a:cubicBezTo>
                  <a:lnTo>
                    <a:pt x="627182" y="2754766"/>
                  </a:lnTo>
                  <a:cubicBezTo>
                    <a:pt x="632482" y="2721481"/>
                    <a:pt x="637551" y="2687667"/>
                    <a:pt x="642851" y="2654382"/>
                  </a:cubicBezTo>
                  <a:cubicBezTo>
                    <a:pt x="644924" y="2638532"/>
                    <a:pt x="646768" y="2622681"/>
                    <a:pt x="648842" y="2606831"/>
                  </a:cubicBezTo>
                  <a:cubicBezTo>
                    <a:pt x="652528" y="2578829"/>
                    <a:pt x="655985" y="2551355"/>
                    <a:pt x="659671" y="2523354"/>
                  </a:cubicBezTo>
                  <a:cubicBezTo>
                    <a:pt x="668196" y="2469463"/>
                    <a:pt x="676491" y="2416100"/>
                    <a:pt x="685016" y="2362210"/>
                  </a:cubicBezTo>
                  <a:lnTo>
                    <a:pt x="726951" y="2129740"/>
                  </a:lnTo>
                  <a:cubicBezTo>
                    <a:pt x="746767" y="2030940"/>
                    <a:pt x="766813" y="1932669"/>
                    <a:pt x="786628" y="1833869"/>
                  </a:cubicBezTo>
                  <a:lnTo>
                    <a:pt x="828794" y="1614080"/>
                  </a:lnTo>
                  <a:cubicBezTo>
                    <a:pt x="837319" y="1564944"/>
                    <a:pt x="845614" y="1516336"/>
                    <a:pt x="854139" y="1467201"/>
                  </a:cubicBezTo>
                  <a:lnTo>
                    <a:pt x="865199" y="1392705"/>
                  </a:lnTo>
                  <a:cubicBezTo>
                    <a:pt x="866581" y="1382666"/>
                    <a:pt x="867964" y="1373156"/>
                    <a:pt x="869346" y="1363119"/>
                  </a:cubicBezTo>
                  <a:cubicBezTo>
                    <a:pt x="870498" y="1342513"/>
                    <a:pt x="871881" y="1321908"/>
                    <a:pt x="873032" y="1301302"/>
                  </a:cubicBezTo>
                  <a:cubicBezTo>
                    <a:pt x="873955" y="1269602"/>
                    <a:pt x="874876" y="1238429"/>
                    <a:pt x="875797" y="1206730"/>
                  </a:cubicBezTo>
                  <a:lnTo>
                    <a:pt x="878563" y="1113213"/>
                  </a:lnTo>
                  <a:cubicBezTo>
                    <a:pt x="880175" y="1093136"/>
                    <a:pt x="881788" y="1072530"/>
                    <a:pt x="883401" y="1052454"/>
                  </a:cubicBezTo>
                  <a:cubicBezTo>
                    <a:pt x="885936" y="1033434"/>
                    <a:pt x="888701" y="1013885"/>
                    <a:pt x="891235" y="994865"/>
                  </a:cubicBezTo>
                  <a:lnTo>
                    <a:pt x="905060" y="942559"/>
                  </a:lnTo>
                  <a:cubicBezTo>
                    <a:pt x="908516" y="934634"/>
                    <a:pt x="911742" y="926180"/>
                    <a:pt x="915199" y="918256"/>
                  </a:cubicBezTo>
                  <a:lnTo>
                    <a:pt x="921650" y="903462"/>
                  </a:lnTo>
                  <a:lnTo>
                    <a:pt x="940543" y="874403"/>
                  </a:lnTo>
                  <a:lnTo>
                    <a:pt x="975797" y="828966"/>
                  </a:lnTo>
                  <a:lnTo>
                    <a:pt x="1062201" y="739677"/>
                  </a:lnTo>
                  <a:lnTo>
                    <a:pt x="1114966" y="685257"/>
                  </a:lnTo>
                  <a:lnTo>
                    <a:pt x="1167961" y="629781"/>
                  </a:lnTo>
                  <a:lnTo>
                    <a:pt x="1252061" y="545247"/>
                  </a:lnTo>
                  <a:lnTo>
                    <a:pt x="1302061" y="488714"/>
                  </a:lnTo>
                  <a:cubicBezTo>
                    <a:pt x="1308742" y="479204"/>
                    <a:pt x="1315655" y="470223"/>
                    <a:pt x="1322337" y="460713"/>
                  </a:cubicBezTo>
                  <a:cubicBezTo>
                    <a:pt x="1328789" y="451203"/>
                    <a:pt x="1335240" y="441164"/>
                    <a:pt x="1341692" y="431654"/>
                  </a:cubicBezTo>
                  <a:cubicBezTo>
                    <a:pt x="1352291" y="411577"/>
                    <a:pt x="1363120" y="392028"/>
                    <a:pt x="1373719" y="371951"/>
                  </a:cubicBezTo>
                  <a:lnTo>
                    <a:pt x="1412889" y="278964"/>
                  </a:lnTo>
                  <a:lnTo>
                    <a:pt x="1450907" y="185447"/>
                  </a:lnTo>
                  <a:lnTo>
                    <a:pt x="1480400" y="127330"/>
                  </a:lnTo>
                  <a:cubicBezTo>
                    <a:pt x="1492381" y="109366"/>
                    <a:pt x="1504132" y="90874"/>
                    <a:pt x="1516114" y="72911"/>
                  </a:cubicBezTo>
                  <a:lnTo>
                    <a:pt x="1549293" y="35927"/>
                  </a:lnTo>
                  <a:lnTo>
                    <a:pt x="1574869" y="13209"/>
                  </a:lnTo>
                  <a:cubicBezTo>
                    <a:pt x="1579477" y="10039"/>
                    <a:pt x="1584085" y="6340"/>
                    <a:pt x="1588694" y="3170"/>
                  </a:cubicBezTo>
                  <a:cubicBezTo>
                    <a:pt x="1593071" y="2113"/>
                    <a:pt x="1597680" y="1585"/>
                    <a:pt x="1602058" y="528"/>
                  </a:cubicBezTo>
                  <a:cubicBezTo>
                    <a:pt x="1609661" y="528"/>
                    <a:pt x="1617035" y="0"/>
                    <a:pt x="1624638" y="0"/>
                  </a:cubicBezTo>
                  <a:close/>
                </a:path>
              </a:pathLst>
            </a:custGeom>
            <a:solidFill>
              <a:srgbClr val="F0BE9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자유형 59">
              <a:extLst>
                <a:ext uri="{FF2B5EF4-FFF2-40B4-BE49-F238E27FC236}">
                  <a16:creationId xmlns:a16="http://schemas.microsoft.com/office/drawing/2014/main" id="{4D9EAC43-BE77-4A52-B3CB-70E6A4A6B5B9}"/>
                </a:ext>
              </a:extLst>
            </p:cNvPr>
            <p:cNvSpPr/>
            <p:nvPr/>
          </p:nvSpPr>
          <p:spPr>
            <a:xfrm>
              <a:off x="9432445" y="9446812"/>
              <a:ext cx="188019" cy="62674"/>
            </a:xfrm>
            <a:custGeom>
              <a:avLst/>
              <a:gdLst>
                <a:gd name="connsiteX0" fmla="*/ 114300 w 114300"/>
                <a:gd name="connsiteY0" fmla="*/ 0 h 38100"/>
                <a:gd name="connsiteX1" fmla="*/ 0 w 114300"/>
                <a:gd name="connsiteY1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00" h="38100">
                  <a:moveTo>
                    <a:pt x="114300" y="0"/>
                  </a:moveTo>
                  <a:lnTo>
                    <a:pt x="0" y="38100"/>
                  </a:lnTo>
                </a:path>
              </a:pathLst>
            </a:custGeom>
            <a:noFill/>
            <a:ln w="38100" cap="rnd">
              <a:solidFill>
                <a:srgbClr val="D3AA8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자유형 60">
              <a:extLst>
                <a:ext uri="{FF2B5EF4-FFF2-40B4-BE49-F238E27FC236}">
                  <a16:creationId xmlns:a16="http://schemas.microsoft.com/office/drawing/2014/main" id="{0CF5F133-7210-4915-90BF-925F86B4C1F2}"/>
                </a:ext>
              </a:extLst>
            </p:cNvPr>
            <p:cNvSpPr/>
            <p:nvPr/>
          </p:nvSpPr>
          <p:spPr>
            <a:xfrm>
              <a:off x="9411554" y="10658484"/>
              <a:ext cx="271582" cy="167128"/>
            </a:xfrm>
            <a:custGeom>
              <a:avLst/>
              <a:gdLst>
                <a:gd name="connsiteX0" fmla="*/ 165100 w 165100"/>
                <a:gd name="connsiteY0" fmla="*/ 101600 h 101600"/>
                <a:gd name="connsiteX1" fmla="*/ 0 w 165100"/>
                <a:gd name="connsiteY1" fmla="*/ 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100" h="101600">
                  <a:moveTo>
                    <a:pt x="165100" y="101600"/>
                  </a:move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rgbClr val="D3AA8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자유형 61">
              <a:extLst>
                <a:ext uri="{FF2B5EF4-FFF2-40B4-BE49-F238E27FC236}">
                  <a16:creationId xmlns:a16="http://schemas.microsoft.com/office/drawing/2014/main" id="{156C8D8D-7A6A-4998-8282-5A1E4104A93B}"/>
                </a:ext>
              </a:extLst>
            </p:cNvPr>
            <p:cNvSpPr/>
            <p:nvPr/>
          </p:nvSpPr>
          <p:spPr>
            <a:xfrm>
              <a:off x="9453336" y="12058175"/>
              <a:ext cx="167128" cy="167128"/>
            </a:xfrm>
            <a:custGeom>
              <a:avLst/>
              <a:gdLst>
                <a:gd name="connsiteX0" fmla="*/ 101600 w 101600"/>
                <a:gd name="connsiteY0" fmla="*/ 101600 h 101600"/>
                <a:gd name="connsiteX1" fmla="*/ 0 w 101600"/>
                <a:gd name="connsiteY1" fmla="*/ 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600" h="101600">
                  <a:moveTo>
                    <a:pt x="101600" y="101600"/>
                  </a:move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rgbClr val="D3AA8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58">
              <a:extLst>
                <a:ext uri="{FF2B5EF4-FFF2-40B4-BE49-F238E27FC236}">
                  <a16:creationId xmlns:a16="http://schemas.microsoft.com/office/drawing/2014/main" id="{FF952151-3953-4E43-941E-C1D3DE27306A}"/>
                </a:ext>
              </a:extLst>
            </p:cNvPr>
            <p:cNvSpPr/>
            <p:nvPr/>
          </p:nvSpPr>
          <p:spPr>
            <a:xfrm>
              <a:off x="2759194" y="7072601"/>
              <a:ext cx="753066" cy="1160725"/>
            </a:xfrm>
            <a:custGeom>
              <a:avLst/>
              <a:gdLst>
                <a:gd name="connsiteX0" fmla="*/ 437490 w 457494"/>
                <a:gd name="connsiteY0" fmla="*/ 6485 h 704924"/>
                <a:gd name="connsiteX1" fmla="*/ 454907 w 457494"/>
                <a:gd name="connsiteY1" fmla="*/ 267742 h 704924"/>
                <a:gd name="connsiteX2" fmla="*/ 393947 w 457494"/>
                <a:gd name="connsiteY2" fmla="*/ 581250 h 704924"/>
                <a:gd name="connsiteX3" fmla="*/ 272027 w 457494"/>
                <a:gd name="connsiteY3" fmla="*/ 642210 h 704924"/>
                <a:gd name="connsiteX4" fmla="*/ 97856 w 457494"/>
                <a:gd name="connsiteY4" fmla="*/ 694462 h 704924"/>
                <a:gd name="connsiteX5" fmla="*/ 2061 w 457494"/>
                <a:gd name="connsiteY5" fmla="*/ 685753 h 704924"/>
                <a:gd name="connsiteX6" fmla="*/ 184941 w 457494"/>
                <a:gd name="connsiteY6" fmla="*/ 502873 h 704924"/>
                <a:gd name="connsiteX7" fmla="*/ 289444 w 457494"/>
                <a:gd name="connsiteY7" fmla="*/ 259033 h 704924"/>
                <a:gd name="connsiteX8" fmla="*/ 359113 w 457494"/>
                <a:gd name="connsiteY8" fmla="*/ 93570 h 704924"/>
                <a:gd name="connsiteX9" fmla="*/ 437490 w 457494"/>
                <a:gd name="connsiteY9" fmla="*/ 6485 h 704924"/>
                <a:gd name="connsiteX0" fmla="*/ 437490 w 458387"/>
                <a:gd name="connsiteY0" fmla="*/ 6485 h 704924"/>
                <a:gd name="connsiteX1" fmla="*/ 454907 w 458387"/>
                <a:gd name="connsiteY1" fmla="*/ 267742 h 704924"/>
                <a:gd name="connsiteX2" fmla="*/ 381247 w 458387"/>
                <a:gd name="connsiteY2" fmla="*/ 543150 h 704924"/>
                <a:gd name="connsiteX3" fmla="*/ 272027 w 458387"/>
                <a:gd name="connsiteY3" fmla="*/ 642210 h 704924"/>
                <a:gd name="connsiteX4" fmla="*/ 97856 w 458387"/>
                <a:gd name="connsiteY4" fmla="*/ 694462 h 704924"/>
                <a:gd name="connsiteX5" fmla="*/ 2061 w 458387"/>
                <a:gd name="connsiteY5" fmla="*/ 685753 h 704924"/>
                <a:gd name="connsiteX6" fmla="*/ 184941 w 458387"/>
                <a:gd name="connsiteY6" fmla="*/ 502873 h 704924"/>
                <a:gd name="connsiteX7" fmla="*/ 289444 w 458387"/>
                <a:gd name="connsiteY7" fmla="*/ 259033 h 704924"/>
                <a:gd name="connsiteX8" fmla="*/ 359113 w 458387"/>
                <a:gd name="connsiteY8" fmla="*/ 93570 h 704924"/>
                <a:gd name="connsiteX9" fmla="*/ 437490 w 458387"/>
                <a:gd name="connsiteY9" fmla="*/ 6485 h 704924"/>
                <a:gd name="connsiteX0" fmla="*/ 436907 w 457804"/>
                <a:gd name="connsiteY0" fmla="*/ 6485 h 705628"/>
                <a:gd name="connsiteX1" fmla="*/ 454324 w 457804"/>
                <a:gd name="connsiteY1" fmla="*/ 267742 h 705628"/>
                <a:gd name="connsiteX2" fmla="*/ 380664 w 457804"/>
                <a:gd name="connsiteY2" fmla="*/ 543150 h 705628"/>
                <a:gd name="connsiteX3" fmla="*/ 271444 w 457804"/>
                <a:gd name="connsiteY3" fmla="*/ 642210 h 705628"/>
                <a:gd name="connsiteX4" fmla="*/ 97273 w 457804"/>
                <a:gd name="connsiteY4" fmla="*/ 694462 h 705628"/>
                <a:gd name="connsiteX5" fmla="*/ 1478 w 457804"/>
                <a:gd name="connsiteY5" fmla="*/ 685753 h 705628"/>
                <a:gd name="connsiteX6" fmla="*/ 168773 w 457804"/>
                <a:gd name="connsiteY6" fmla="*/ 492483 h 705628"/>
                <a:gd name="connsiteX7" fmla="*/ 288861 w 457804"/>
                <a:gd name="connsiteY7" fmla="*/ 259033 h 705628"/>
                <a:gd name="connsiteX8" fmla="*/ 358530 w 457804"/>
                <a:gd name="connsiteY8" fmla="*/ 93570 h 705628"/>
                <a:gd name="connsiteX9" fmla="*/ 436907 w 457804"/>
                <a:gd name="connsiteY9" fmla="*/ 6485 h 70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804" h="705628">
                  <a:moveTo>
                    <a:pt x="436907" y="6485"/>
                  </a:moveTo>
                  <a:cubicBezTo>
                    <a:pt x="452873" y="35514"/>
                    <a:pt x="463698" y="178298"/>
                    <a:pt x="454324" y="267742"/>
                  </a:cubicBezTo>
                  <a:cubicBezTo>
                    <a:pt x="444950" y="357186"/>
                    <a:pt x="411144" y="480739"/>
                    <a:pt x="380664" y="543150"/>
                  </a:cubicBezTo>
                  <a:cubicBezTo>
                    <a:pt x="350184" y="605561"/>
                    <a:pt x="318676" y="616991"/>
                    <a:pt x="271444" y="642210"/>
                  </a:cubicBezTo>
                  <a:cubicBezTo>
                    <a:pt x="224212" y="667429"/>
                    <a:pt x="142267" y="687205"/>
                    <a:pt x="97273" y="694462"/>
                  </a:cubicBezTo>
                  <a:cubicBezTo>
                    <a:pt x="52279" y="701719"/>
                    <a:pt x="-10439" y="719416"/>
                    <a:pt x="1478" y="685753"/>
                  </a:cubicBezTo>
                  <a:cubicBezTo>
                    <a:pt x="13395" y="652090"/>
                    <a:pt x="120876" y="563603"/>
                    <a:pt x="168773" y="492483"/>
                  </a:cubicBezTo>
                  <a:cubicBezTo>
                    <a:pt x="216670" y="421363"/>
                    <a:pt x="259832" y="327250"/>
                    <a:pt x="288861" y="259033"/>
                  </a:cubicBezTo>
                  <a:cubicBezTo>
                    <a:pt x="317890" y="190816"/>
                    <a:pt x="336759" y="134210"/>
                    <a:pt x="358530" y="93570"/>
                  </a:cubicBezTo>
                  <a:cubicBezTo>
                    <a:pt x="380301" y="52930"/>
                    <a:pt x="420941" y="-22544"/>
                    <a:pt x="436907" y="648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DB35B8B0-A373-4018-87C4-70E17796C1E3}"/>
                </a:ext>
              </a:extLst>
            </p:cNvPr>
            <p:cNvSpPr/>
            <p:nvPr/>
          </p:nvSpPr>
          <p:spPr>
            <a:xfrm>
              <a:off x="3946851" y="4428737"/>
              <a:ext cx="5506279" cy="11323762"/>
            </a:xfrm>
            <a:custGeom>
              <a:avLst/>
              <a:gdLst>
                <a:gd name="connsiteX0" fmla="*/ 281749 w 5506279"/>
                <a:gd name="connsiteY0" fmla="*/ 829955 h 11323762"/>
                <a:gd name="connsiteX1" fmla="*/ 281749 w 5506279"/>
                <a:gd name="connsiteY1" fmla="*/ 10434275 h 11323762"/>
                <a:gd name="connsiteX2" fmla="*/ 5224527 w 5506279"/>
                <a:gd name="connsiteY2" fmla="*/ 10434275 h 11323762"/>
                <a:gd name="connsiteX3" fmla="*/ 5224527 w 5506279"/>
                <a:gd name="connsiteY3" fmla="*/ 829955 h 11323762"/>
                <a:gd name="connsiteX4" fmla="*/ 538624 w 5506279"/>
                <a:gd name="connsiteY4" fmla="*/ 0 h 11323762"/>
                <a:gd name="connsiteX5" fmla="*/ 4967655 w 5506279"/>
                <a:gd name="connsiteY5" fmla="*/ 0 h 11323762"/>
                <a:gd name="connsiteX6" fmla="*/ 5506279 w 5506279"/>
                <a:gd name="connsiteY6" fmla="*/ 538624 h 11323762"/>
                <a:gd name="connsiteX7" fmla="*/ 5506279 w 5506279"/>
                <a:gd name="connsiteY7" fmla="*/ 10785138 h 11323762"/>
                <a:gd name="connsiteX8" fmla="*/ 4967655 w 5506279"/>
                <a:gd name="connsiteY8" fmla="*/ 11323762 h 11323762"/>
                <a:gd name="connsiteX9" fmla="*/ 538624 w 5506279"/>
                <a:gd name="connsiteY9" fmla="*/ 11323762 h 11323762"/>
                <a:gd name="connsiteX10" fmla="*/ 0 w 5506279"/>
                <a:gd name="connsiteY10" fmla="*/ 10785138 h 11323762"/>
                <a:gd name="connsiteX11" fmla="*/ 0 w 5506279"/>
                <a:gd name="connsiteY11" fmla="*/ 538624 h 11323762"/>
                <a:gd name="connsiteX12" fmla="*/ 538624 w 5506279"/>
                <a:gd name="connsiteY12" fmla="*/ 0 h 11323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06279" h="11323762">
                  <a:moveTo>
                    <a:pt x="281749" y="829955"/>
                  </a:moveTo>
                  <a:lnTo>
                    <a:pt x="281749" y="10434275"/>
                  </a:lnTo>
                  <a:lnTo>
                    <a:pt x="5224527" y="10434275"/>
                  </a:lnTo>
                  <a:lnTo>
                    <a:pt x="5224527" y="829955"/>
                  </a:lnTo>
                  <a:close/>
                  <a:moveTo>
                    <a:pt x="538624" y="0"/>
                  </a:moveTo>
                  <a:lnTo>
                    <a:pt x="4967655" y="0"/>
                  </a:lnTo>
                  <a:cubicBezTo>
                    <a:pt x="5265129" y="0"/>
                    <a:pt x="5506279" y="241150"/>
                    <a:pt x="5506279" y="538624"/>
                  </a:cubicBezTo>
                  <a:lnTo>
                    <a:pt x="5506279" y="10785138"/>
                  </a:lnTo>
                  <a:cubicBezTo>
                    <a:pt x="5506279" y="11082612"/>
                    <a:pt x="5265129" y="11323762"/>
                    <a:pt x="4967655" y="11323762"/>
                  </a:cubicBezTo>
                  <a:lnTo>
                    <a:pt x="538624" y="11323762"/>
                  </a:lnTo>
                  <a:cubicBezTo>
                    <a:pt x="241150" y="11323762"/>
                    <a:pt x="0" y="11082612"/>
                    <a:pt x="0" y="10785138"/>
                  </a:cubicBezTo>
                  <a:lnTo>
                    <a:pt x="0" y="538624"/>
                  </a:lnTo>
                  <a:cubicBezTo>
                    <a:pt x="0" y="241150"/>
                    <a:pt x="241150" y="0"/>
                    <a:pt x="538624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2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QR </a:t>
              </a:r>
              <a:r>
                <a:rPr lang="ko-KR" altLang="en-US" sz="2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코드를 스캔해주세요</a:t>
              </a: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C5F63640-37D3-492D-A0D7-A315868B52E7}"/>
                </a:ext>
              </a:extLst>
            </p:cNvPr>
            <p:cNvSpPr/>
            <p:nvPr/>
          </p:nvSpPr>
          <p:spPr>
            <a:xfrm>
              <a:off x="5446050" y="5932862"/>
              <a:ext cx="2828925" cy="2764675"/>
            </a:xfrm>
            <a:custGeom>
              <a:avLst/>
              <a:gdLst>
                <a:gd name="connsiteX0" fmla="*/ 2750563 w 2828925"/>
                <a:gd name="connsiteY0" fmla="*/ 2134813 h 2764675"/>
                <a:gd name="connsiteX1" fmla="*/ 2828925 w 2828925"/>
                <a:gd name="connsiteY1" fmla="*/ 2134813 h 2764675"/>
                <a:gd name="connsiteX2" fmla="*/ 2828925 w 2828925"/>
                <a:gd name="connsiteY2" fmla="*/ 2764675 h 2764675"/>
                <a:gd name="connsiteX3" fmla="*/ 2166937 w 2828925"/>
                <a:gd name="connsiteY3" fmla="*/ 2764675 h 2764675"/>
                <a:gd name="connsiteX4" fmla="*/ 2166937 w 2828925"/>
                <a:gd name="connsiteY4" fmla="*/ 2681933 h 2764675"/>
                <a:gd name="connsiteX5" fmla="*/ 2750563 w 2828925"/>
                <a:gd name="connsiteY5" fmla="*/ 2681933 h 2764675"/>
                <a:gd name="connsiteX6" fmla="*/ 0 w 2828925"/>
                <a:gd name="connsiteY6" fmla="*/ 2134813 h 2764675"/>
                <a:gd name="connsiteX7" fmla="*/ 78360 w 2828925"/>
                <a:gd name="connsiteY7" fmla="*/ 2134813 h 2764675"/>
                <a:gd name="connsiteX8" fmla="*/ 78360 w 2828925"/>
                <a:gd name="connsiteY8" fmla="*/ 2681933 h 2764675"/>
                <a:gd name="connsiteX9" fmla="*/ 661987 w 2828925"/>
                <a:gd name="connsiteY9" fmla="*/ 2681933 h 2764675"/>
                <a:gd name="connsiteX10" fmla="*/ 661987 w 2828925"/>
                <a:gd name="connsiteY10" fmla="*/ 2764675 h 2764675"/>
                <a:gd name="connsiteX11" fmla="*/ 0 w 2828925"/>
                <a:gd name="connsiteY11" fmla="*/ 2764675 h 2764675"/>
                <a:gd name="connsiteX12" fmla="*/ 2166937 w 2828925"/>
                <a:gd name="connsiteY12" fmla="*/ 0 h 2764675"/>
                <a:gd name="connsiteX13" fmla="*/ 2828925 w 2828925"/>
                <a:gd name="connsiteY13" fmla="*/ 0 h 2764675"/>
                <a:gd name="connsiteX14" fmla="*/ 2828925 w 2828925"/>
                <a:gd name="connsiteY14" fmla="*/ 629863 h 2764675"/>
                <a:gd name="connsiteX15" fmla="*/ 2750563 w 2828925"/>
                <a:gd name="connsiteY15" fmla="*/ 629863 h 2764675"/>
                <a:gd name="connsiteX16" fmla="*/ 2750563 w 2828925"/>
                <a:gd name="connsiteY16" fmla="*/ 82741 h 2764675"/>
                <a:gd name="connsiteX17" fmla="*/ 2166937 w 2828925"/>
                <a:gd name="connsiteY17" fmla="*/ 82741 h 2764675"/>
                <a:gd name="connsiteX18" fmla="*/ 0 w 2828925"/>
                <a:gd name="connsiteY18" fmla="*/ 0 h 2764675"/>
                <a:gd name="connsiteX19" fmla="*/ 661987 w 2828925"/>
                <a:gd name="connsiteY19" fmla="*/ 0 h 2764675"/>
                <a:gd name="connsiteX20" fmla="*/ 661987 w 2828925"/>
                <a:gd name="connsiteY20" fmla="*/ 82741 h 2764675"/>
                <a:gd name="connsiteX21" fmla="*/ 78360 w 2828925"/>
                <a:gd name="connsiteY21" fmla="*/ 82741 h 2764675"/>
                <a:gd name="connsiteX22" fmla="*/ 78360 w 2828925"/>
                <a:gd name="connsiteY22" fmla="*/ 629863 h 2764675"/>
                <a:gd name="connsiteX23" fmla="*/ 0 w 2828925"/>
                <a:gd name="connsiteY23" fmla="*/ 629863 h 2764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28925" h="2764675">
                  <a:moveTo>
                    <a:pt x="2750563" y="2134813"/>
                  </a:moveTo>
                  <a:lnTo>
                    <a:pt x="2828925" y="2134813"/>
                  </a:lnTo>
                  <a:lnTo>
                    <a:pt x="2828925" y="2764675"/>
                  </a:lnTo>
                  <a:lnTo>
                    <a:pt x="2166937" y="2764675"/>
                  </a:lnTo>
                  <a:lnTo>
                    <a:pt x="2166937" y="2681933"/>
                  </a:lnTo>
                  <a:lnTo>
                    <a:pt x="2750563" y="2681933"/>
                  </a:lnTo>
                  <a:close/>
                  <a:moveTo>
                    <a:pt x="0" y="2134813"/>
                  </a:moveTo>
                  <a:lnTo>
                    <a:pt x="78360" y="2134813"/>
                  </a:lnTo>
                  <a:lnTo>
                    <a:pt x="78360" y="2681933"/>
                  </a:lnTo>
                  <a:lnTo>
                    <a:pt x="661987" y="2681933"/>
                  </a:lnTo>
                  <a:lnTo>
                    <a:pt x="661987" y="2764675"/>
                  </a:lnTo>
                  <a:lnTo>
                    <a:pt x="0" y="2764675"/>
                  </a:lnTo>
                  <a:close/>
                  <a:moveTo>
                    <a:pt x="2166937" y="0"/>
                  </a:moveTo>
                  <a:lnTo>
                    <a:pt x="2828925" y="0"/>
                  </a:lnTo>
                  <a:lnTo>
                    <a:pt x="2828925" y="629863"/>
                  </a:lnTo>
                  <a:lnTo>
                    <a:pt x="2750563" y="629863"/>
                  </a:lnTo>
                  <a:lnTo>
                    <a:pt x="2750563" y="82741"/>
                  </a:lnTo>
                  <a:lnTo>
                    <a:pt x="2166937" y="82741"/>
                  </a:lnTo>
                  <a:close/>
                  <a:moveTo>
                    <a:pt x="0" y="0"/>
                  </a:moveTo>
                  <a:lnTo>
                    <a:pt x="661987" y="0"/>
                  </a:lnTo>
                  <a:lnTo>
                    <a:pt x="661987" y="82741"/>
                  </a:lnTo>
                  <a:lnTo>
                    <a:pt x="78360" y="82741"/>
                  </a:lnTo>
                  <a:lnTo>
                    <a:pt x="78360" y="629863"/>
                  </a:lnTo>
                  <a:lnTo>
                    <a:pt x="0" y="629863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43" name="다이어그램 42"/>
          <p:cNvGraphicFramePr/>
          <p:nvPr>
            <p:extLst>
              <p:ext uri="{D42A27DB-BD31-4B8C-83A1-F6EECF244321}">
                <p14:modId xmlns:p14="http://schemas.microsoft.com/office/powerpoint/2010/main" val="924305720"/>
              </p:ext>
            </p:extLst>
          </p:nvPr>
        </p:nvGraphicFramePr>
        <p:xfrm>
          <a:off x="1935718" y="1206500"/>
          <a:ext cx="4925555" cy="5651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4" name="직사각형 43"/>
          <p:cNvSpPr/>
          <p:nvPr/>
        </p:nvSpPr>
        <p:spPr>
          <a:xfrm>
            <a:off x="7341827" y="1459981"/>
            <a:ext cx="436911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b="1" i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STUDIO</a:t>
            </a:r>
            <a:r>
              <a:rPr lang="en-US" altLang="ko-KR" sz="3600" b="1" i="1" dirty="0" smtClean="0">
                <a:solidFill>
                  <a:schemeClr val="bg1"/>
                </a:solidFill>
              </a:rPr>
              <a:t> DROGON</a:t>
            </a:r>
          </a:p>
          <a:p>
            <a:pPr algn="ctr">
              <a:lnSpc>
                <a:spcPct val="150000"/>
              </a:lnSpc>
            </a:pPr>
            <a:r>
              <a:rPr lang="en-US" altLang="ko-KR" sz="3600" b="1" i="1" dirty="0" smtClean="0">
                <a:solidFill>
                  <a:schemeClr val="bg1"/>
                </a:solidFill>
              </a:rPr>
              <a:t>MVC</a:t>
            </a:r>
            <a:r>
              <a:rPr lang="ko-KR" altLang="en-US" sz="3600" b="1" i="1" dirty="0" smtClean="0">
                <a:solidFill>
                  <a:schemeClr val="bg1"/>
                </a:solidFill>
              </a:rPr>
              <a:t>조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7435847" y="3184747"/>
            <a:ext cx="1041360" cy="372052"/>
            <a:chOff x="1635164" y="2479457"/>
            <a:chExt cx="1323935" cy="372052"/>
          </a:xfrm>
        </p:grpSpPr>
        <p:sp>
          <p:nvSpPr>
            <p:cNvPr id="18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635164" y="2479457"/>
              <a:ext cx="1323935" cy="3720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prstClr val="white"/>
                  </a:solidFill>
                </a:rPr>
                <a:t>CONTENTS </a:t>
              </a:r>
            </a:p>
          </p:txBody>
        </p:sp>
        <p:sp>
          <p:nvSpPr>
            <p:cNvPr id="19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817425" y="2536864"/>
              <a:ext cx="1132148" cy="30158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rgbClr val="4472C4">
                      <a:lumMod val="75000"/>
                    </a:srgbClr>
                  </a:solidFill>
                </a:rPr>
                <a:t>학과</a:t>
              </a:r>
              <a:r>
                <a:rPr lang="en-US" altLang="ko-KR" sz="1050" b="1" dirty="0">
                  <a:solidFill>
                    <a:srgbClr val="4472C4">
                      <a:lumMod val="75000"/>
                    </a:srgbClr>
                  </a:solidFill>
                </a:rPr>
                <a:t> </a:t>
              </a: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7435847" y="3821845"/>
            <a:ext cx="433484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4472C4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정보통신          </a:t>
            </a:r>
            <a:r>
              <a:rPr lang="en-US" altLang="ko-KR" b="1" dirty="0" smtClean="0">
                <a:solidFill>
                  <a:srgbClr val="4472C4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201601387               </a:t>
            </a:r>
            <a:r>
              <a:rPr lang="ko-KR" altLang="en-US" b="1" dirty="0" smtClean="0">
                <a:solidFill>
                  <a:srgbClr val="4472C4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박서현</a:t>
            </a:r>
            <a:endParaRPr lang="en-US" altLang="ko-KR" b="1" dirty="0" smtClean="0">
              <a:solidFill>
                <a:srgbClr val="4472C4">
                  <a:lumMod val="75000"/>
                </a:srgb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b="1" dirty="0">
              <a:solidFill>
                <a:srgbClr val="4472C4">
                  <a:lumMod val="75000"/>
                </a:srgb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b="1" dirty="0" smtClean="0">
                <a:solidFill>
                  <a:srgbClr val="4472C4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정보통신          </a:t>
            </a:r>
            <a:r>
              <a:rPr lang="en-US" altLang="ko-KR" b="1" dirty="0" smtClean="0">
                <a:solidFill>
                  <a:srgbClr val="4472C4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201301496               </a:t>
            </a:r>
            <a:r>
              <a:rPr lang="ko-KR" altLang="en-US" b="1" dirty="0" err="1" smtClean="0">
                <a:solidFill>
                  <a:srgbClr val="4472C4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김택우</a:t>
            </a:r>
            <a:endParaRPr lang="en-US" altLang="ko-KR" b="1" dirty="0" smtClean="0">
              <a:solidFill>
                <a:srgbClr val="4472C4">
                  <a:lumMod val="75000"/>
                </a:srgb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b="1" dirty="0" smtClean="0">
              <a:solidFill>
                <a:srgbClr val="4472C4">
                  <a:lumMod val="75000"/>
                </a:srgb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b="1" dirty="0" smtClean="0">
                <a:solidFill>
                  <a:srgbClr val="4472C4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컴퓨터</a:t>
            </a:r>
            <a:r>
              <a:rPr lang="en-US" altLang="ko-KR" b="1" dirty="0" smtClean="0">
                <a:solidFill>
                  <a:srgbClr val="4472C4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    201401905              </a:t>
            </a:r>
            <a:r>
              <a:rPr lang="ko-KR" altLang="en-US" b="1" dirty="0" err="1" smtClean="0">
                <a:solidFill>
                  <a:srgbClr val="4472C4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고정범</a:t>
            </a:r>
            <a:endParaRPr lang="ko-KR" altLang="en-US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8997947" y="3184747"/>
            <a:ext cx="1041360" cy="372052"/>
            <a:chOff x="1635164" y="2479457"/>
            <a:chExt cx="1323935" cy="372052"/>
          </a:xfrm>
        </p:grpSpPr>
        <p:sp>
          <p:nvSpPr>
            <p:cNvPr id="22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635164" y="2479457"/>
              <a:ext cx="1323935" cy="3720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prstClr val="white"/>
                  </a:solidFill>
                </a:rPr>
                <a:t>CONTENTS </a:t>
              </a:r>
            </a:p>
          </p:txBody>
        </p:sp>
        <p:sp>
          <p:nvSpPr>
            <p:cNvPr id="23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817425" y="2536864"/>
              <a:ext cx="1132148" cy="30158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rgbClr val="4472C4">
                      <a:lumMod val="75000"/>
                    </a:srgbClr>
                  </a:solidFill>
                </a:rPr>
                <a:t>학번</a:t>
              </a:r>
              <a:r>
                <a:rPr lang="en-US" altLang="ko-KR" sz="1050" b="1" dirty="0">
                  <a:solidFill>
                    <a:srgbClr val="4472C4">
                      <a:lumMod val="75000"/>
                    </a:srgbClr>
                  </a:solidFill>
                </a:rPr>
                <a:t> 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0712447" y="3184747"/>
            <a:ext cx="1041360" cy="372052"/>
            <a:chOff x="1635164" y="2479457"/>
            <a:chExt cx="1323935" cy="372052"/>
          </a:xfrm>
        </p:grpSpPr>
        <p:sp>
          <p:nvSpPr>
            <p:cNvPr id="25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635164" y="2479457"/>
              <a:ext cx="1323935" cy="3720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prstClr val="white"/>
                  </a:solidFill>
                </a:rPr>
                <a:t>CONTENTS </a:t>
              </a:r>
            </a:p>
          </p:txBody>
        </p:sp>
        <p:sp>
          <p:nvSpPr>
            <p:cNvPr id="26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817425" y="2536864"/>
              <a:ext cx="1132148" cy="30158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rgbClr val="4472C4">
                      <a:lumMod val="75000"/>
                    </a:srgbClr>
                  </a:solidFill>
                </a:rPr>
                <a:t>이름</a:t>
              </a:r>
              <a:r>
                <a:rPr lang="en-US" altLang="ko-KR" sz="1050" b="1" dirty="0">
                  <a:solidFill>
                    <a:srgbClr val="4472C4">
                      <a:lumMod val="75000"/>
                    </a:srgbClr>
                  </a:solidFill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823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557 -0.25092 L -0.09557 -0.25069 C -0.10364 -0.27546 -0.11158 -0.3 -0.11979 -0.32407 C -0.12369 -0.33564 -0.12695 -0.34838 -0.1319 -0.35856 C -0.13763 -0.37013 -0.14388 -0.38055 -0.14882 -0.39305 C -0.15598 -0.41088 -0.16132 -0.43078 -0.16822 -0.44884 C -0.17669 -0.47106 -0.1858 -0.49213 -0.19479 -0.51342 C -0.21315 -0.55694 -0.24388 -0.62338 -0.26263 -0.65115 C -0.27226 -0.66527 -0.28164 -0.68055 -0.29179 -0.69398 C -0.30416 -0.71088 -0.31718 -0.72615 -0.33033 -0.74143 C -0.35013 -0.76435 -0.37695 -0.79236 -0.39804 -0.81018 C -0.40104 -0.81273 -0.40455 -0.8125 -0.40768 -0.81458 C -0.41757 -0.82106 -0.42682 -0.82986 -0.43671 -0.83611 C -0.44309 -0.83981 -0.44987 -0.84097 -0.45612 -0.84467 C -0.4595 -0.84652 -0.46237 -0.85092 -0.46575 -0.85324 C -0.47135 -0.85671 -0.47708 -0.85902 -0.48268 -0.8618 C -0.48515 -0.86458 -0.48737 -0.86805 -0.48997 -0.87037 C -0.51171 -0.88981 -0.47721 -0.85162 -0.50937 -0.88333 C -0.51289 -0.8868 -0.51549 -0.89282 -0.51901 -0.89629 C -0.52604 -0.903 -0.53333 -0.90856 -0.54075 -0.91342 C -0.54869 -0.91875 -0.56953 -0.92708 -0.57708 -0.93055 C -0.57955 -0.93171 -0.58177 -0.93425 -0.58437 -0.93495 C -0.59401 -0.93726 -0.60377 -0.93726 -0.61341 -0.93935 C -0.62252 -0.94097 -0.63098 -0.9449 -0.63997 -0.94791 C -0.66171 -0.95486 -0.647 -0.94884 -0.66419 -0.95648 C -0.66536 -0.95949 -0.67252 -0.97638 -0.67148 -0.98217 C -0.66757 -1.00277 -0.66132 -1.00671 -0.65455 -1.02106 C -0.64908 -1.03217 -0.64544 -1.04166 -0.64244 -1.05532 C -0.64049 -1.06388 -0.63919 -1.07268 -0.6375 -1.08125 C -0.63671 -1.08541 -0.6358 -1.08958 -0.63515 -1.09398 C -0.63242 -1.11319 -0.63502 -1.10717 -0.63033 -1.1155 L -0.59401 -1.12407 " pathEditMode="relative" rAng="0" ptsTypes="AAAAAAAAAAAAAAAAAAAAAAAAAAAAA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802" y="-4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3" grpId="0">
        <p:bldAsOne/>
      </p:bldGraphic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58" y="0"/>
            <a:ext cx="12202257" cy="6858000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9E913BB3-D96C-41BF-81A3-81A47DB051F8}"/>
              </a:ext>
            </a:extLst>
          </p:cNvPr>
          <p:cNvSpPr/>
          <p:nvPr/>
        </p:nvSpPr>
        <p:spPr>
          <a:xfrm>
            <a:off x="0" y="-7938"/>
            <a:ext cx="12192000" cy="1133455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422544-9C05-4753-AA25-528C40153C1B}"/>
              </a:ext>
            </a:extLst>
          </p:cNvPr>
          <p:cNvSpPr txBox="1"/>
          <p:nvPr/>
        </p:nvSpPr>
        <p:spPr>
          <a:xfrm>
            <a:off x="987854" y="320040"/>
            <a:ext cx="3400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MVC2 “</a:t>
            </a:r>
            <a:r>
              <a:rPr lang="ko-KR" altLang="en-US" sz="28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시청자게시판</a:t>
            </a:r>
            <a:r>
              <a:rPr lang="en-US" altLang="ko-KR" sz="28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”</a:t>
            </a:r>
            <a:endParaRPr lang="ko-KR" altLang="en-US" sz="28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6" name="그래픽 5" descr="돋보기">
            <a:extLst>
              <a:ext uri="{FF2B5EF4-FFF2-40B4-BE49-F238E27FC236}">
                <a16:creationId xmlns:a16="http://schemas.microsoft.com/office/drawing/2014/main" id="{C6E5741A-29CC-42C7-8BC2-41B17504CD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483053" y="344367"/>
            <a:ext cx="474563" cy="474563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2D387FC0-70D1-44A7-B079-E9463C9BF0B2}"/>
              </a:ext>
            </a:extLst>
          </p:cNvPr>
          <p:cNvSpPr/>
          <p:nvPr/>
        </p:nvSpPr>
        <p:spPr>
          <a:xfrm>
            <a:off x="0" y="5775960"/>
            <a:ext cx="12192000" cy="1133455"/>
          </a:xfrm>
          <a:prstGeom prst="rect">
            <a:avLst/>
          </a:prstGeom>
          <a:solidFill>
            <a:srgbClr val="FCFCFC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6D7FE94-4B2E-4348-AF80-1C3202F570A1}"/>
              </a:ext>
            </a:extLst>
          </p:cNvPr>
          <p:cNvGrpSpPr/>
          <p:nvPr/>
        </p:nvGrpSpPr>
        <p:grpSpPr>
          <a:xfrm>
            <a:off x="11226001" y="455158"/>
            <a:ext cx="352806" cy="252983"/>
            <a:chOff x="10274077" y="271273"/>
            <a:chExt cx="352806" cy="252983"/>
          </a:xfrm>
          <a:solidFill>
            <a:srgbClr val="1A1A1A"/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D82BEF6B-D2F7-4EE8-94C7-75CA622BA977}"/>
                </a:ext>
              </a:extLst>
            </p:cNvPr>
            <p:cNvSpPr/>
            <p:nvPr/>
          </p:nvSpPr>
          <p:spPr>
            <a:xfrm>
              <a:off x="10274077" y="271273"/>
              <a:ext cx="352806" cy="4571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A1A1A"/>
                </a:solidFill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94EB8A04-2DC4-4A8E-999F-E9FEB92E54BF}"/>
                </a:ext>
              </a:extLst>
            </p:cNvPr>
            <p:cNvSpPr/>
            <p:nvPr/>
          </p:nvSpPr>
          <p:spPr>
            <a:xfrm>
              <a:off x="10274077" y="374905"/>
              <a:ext cx="352806" cy="4571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A1A1A"/>
                </a:solidFill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5A639A08-0D70-4233-A9DE-D128D9B38066}"/>
                </a:ext>
              </a:extLst>
            </p:cNvPr>
            <p:cNvSpPr/>
            <p:nvPr/>
          </p:nvSpPr>
          <p:spPr>
            <a:xfrm>
              <a:off x="10274077" y="478537"/>
              <a:ext cx="352806" cy="4571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A1A1A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3189896-8FE4-4490-AE8E-12D27B32CA31}"/>
              </a:ext>
            </a:extLst>
          </p:cNvPr>
          <p:cNvSpPr txBox="1"/>
          <p:nvPr/>
        </p:nvSpPr>
        <p:spPr>
          <a:xfrm>
            <a:off x="472322" y="375643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&lt;-</a:t>
            </a:r>
            <a:endParaRPr lang="ko-KR" altLang="en-US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E702F4E-03F5-4417-A8EE-0EBD4BFD6618}"/>
              </a:ext>
            </a:extLst>
          </p:cNvPr>
          <p:cNvSpPr/>
          <p:nvPr/>
        </p:nvSpPr>
        <p:spPr>
          <a:xfrm>
            <a:off x="326467" y="6015027"/>
            <a:ext cx="652574" cy="655320"/>
          </a:xfrm>
          <a:prstGeom prst="roundRect">
            <a:avLst/>
          </a:prstGeom>
          <a:noFill/>
          <a:ln w="38100"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9AD81A-90B9-4ECD-A1F3-EBFB4F630417}"/>
              </a:ext>
            </a:extLst>
          </p:cNvPr>
          <p:cNvSpPr txBox="1"/>
          <p:nvPr/>
        </p:nvSpPr>
        <p:spPr>
          <a:xfrm>
            <a:off x="406544" y="5973206"/>
            <a:ext cx="5229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B2B2B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</a:t>
            </a:r>
            <a:endParaRPr lang="ko-KR" altLang="en-US" sz="4400" dirty="0">
              <a:solidFill>
                <a:srgbClr val="B2B2B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88B6511-8592-471D-9FA9-39B6B0A9AFE0}"/>
              </a:ext>
            </a:extLst>
          </p:cNvPr>
          <p:cNvSpPr txBox="1"/>
          <p:nvPr/>
        </p:nvSpPr>
        <p:spPr>
          <a:xfrm>
            <a:off x="11270548" y="5973206"/>
            <a:ext cx="5148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B2B2B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</a:t>
            </a:r>
            <a:endParaRPr lang="ko-KR" altLang="en-US" sz="4400" dirty="0">
              <a:solidFill>
                <a:srgbClr val="B2B2B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2D8B57-3FB9-4F30-96B0-E767F30A4E0C}"/>
              </a:ext>
            </a:extLst>
          </p:cNvPr>
          <p:cNvSpPr txBox="1"/>
          <p:nvPr/>
        </p:nvSpPr>
        <p:spPr>
          <a:xfrm>
            <a:off x="10305774" y="5865484"/>
            <a:ext cx="7681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B2B2B2"/>
                </a:solidFill>
                <a:sym typeface="Wingdings" panose="05000000000000000000" pitchFamily="2" charset="2"/>
              </a:rPr>
              <a:t></a:t>
            </a:r>
            <a:endParaRPr lang="ko-KR" altLang="en-US" sz="5400" dirty="0">
              <a:solidFill>
                <a:srgbClr val="B2B2B2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7597AF9-26D9-4C7C-8004-32D9EFB793E3}"/>
              </a:ext>
            </a:extLst>
          </p:cNvPr>
          <p:cNvSpPr txBox="1"/>
          <p:nvPr/>
        </p:nvSpPr>
        <p:spPr>
          <a:xfrm>
            <a:off x="1430283" y="1453495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영양사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165E74A-1DA5-4BBF-878E-54F85615AA19}"/>
              </a:ext>
            </a:extLst>
          </p:cNvPr>
          <p:cNvSpPr txBox="1"/>
          <p:nvPr/>
        </p:nvSpPr>
        <p:spPr>
          <a:xfrm>
            <a:off x="1430283" y="4125207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영양사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830392" y="1752616"/>
            <a:ext cx="5521984" cy="891286"/>
            <a:chOff x="1818310" y="1883898"/>
            <a:chExt cx="5521984" cy="891286"/>
          </a:xfrm>
        </p:grpSpPr>
        <p:sp>
          <p:nvSpPr>
            <p:cNvPr id="17" name="말풍선: 모서리가 둥근 사각형 16">
              <a:extLst>
                <a:ext uri="{FF2B5EF4-FFF2-40B4-BE49-F238E27FC236}">
                  <a16:creationId xmlns:a16="http://schemas.microsoft.com/office/drawing/2014/main" id="{2374980A-5D94-43D0-8661-58294335D18A}"/>
                </a:ext>
              </a:extLst>
            </p:cNvPr>
            <p:cNvSpPr/>
            <p:nvPr/>
          </p:nvSpPr>
          <p:spPr>
            <a:xfrm>
              <a:off x="1818310" y="1883898"/>
              <a:ext cx="4397851" cy="891286"/>
            </a:xfrm>
            <a:prstGeom prst="wedgeRoundRectCallout">
              <a:avLst>
                <a:gd name="adj1" fmla="val -57833"/>
                <a:gd name="adj2" fmla="val -36674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92CBC3F-66CF-471B-9D73-6593EC49DDA0}"/>
                </a:ext>
              </a:extLst>
            </p:cNvPr>
            <p:cNvSpPr txBox="1"/>
            <p:nvPr/>
          </p:nvSpPr>
          <p:spPr>
            <a:xfrm>
              <a:off x="6283594" y="2436630"/>
              <a:ext cx="10567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오전 </a:t>
              </a: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11:37</a:t>
              </a:r>
              <a:endPara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B1C5AA-DBB2-4ED1-AC86-BDC6DDFA49A6}"/>
                </a:ext>
              </a:extLst>
            </p:cNvPr>
            <p:cNvSpPr txBox="1"/>
            <p:nvPr/>
          </p:nvSpPr>
          <p:spPr>
            <a:xfrm>
              <a:off x="1937740" y="2006227"/>
              <a:ext cx="4080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시청자게시판은 무슨 기능이 있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나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요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?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439281" y="2875109"/>
            <a:ext cx="6932644" cy="913554"/>
            <a:chOff x="4439281" y="2875109"/>
            <a:chExt cx="6932644" cy="913554"/>
          </a:xfrm>
        </p:grpSpPr>
        <p:sp>
          <p:nvSpPr>
            <p:cNvPr id="61" name="말풍선: 모서리가 둥근 사각형 60">
              <a:extLst>
                <a:ext uri="{FF2B5EF4-FFF2-40B4-BE49-F238E27FC236}">
                  <a16:creationId xmlns:a16="http://schemas.microsoft.com/office/drawing/2014/main" id="{98136C68-A211-47DA-B76B-81F087AB4C14}"/>
                </a:ext>
              </a:extLst>
            </p:cNvPr>
            <p:cNvSpPr/>
            <p:nvPr/>
          </p:nvSpPr>
          <p:spPr>
            <a:xfrm>
              <a:off x="5705573" y="2875109"/>
              <a:ext cx="5666352" cy="891286"/>
            </a:xfrm>
            <a:prstGeom prst="wedgeRoundRectCallout">
              <a:avLst>
                <a:gd name="adj1" fmla="val 61389"/>
                <a:gd name="adj2" fmla="val -34964"/>
                <a:gd name="adj3" fmla="val 16667"/>
              </a:avLst>
            </a:prstGeom>
            <a:solidFill>
              <a:srgbClr val="FAE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C693340-453A-4329-A0A3-9CEA91DC46FF}"/>
                </a:ext>
              </a:extLst>
            </p:cNvPr>
            <p:cNvSpPr txBox="1"/>
            <p:nvPr/>
          </p:nvSpPr>
          <p:spPr>
            <a:xfrm>
              <a:off x="4439281" y="3480886"/>
              <a:ext cx="10567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오후 </a:t>
              </a: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12:44</a:t>
              </a:r>
              <a:endPara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CEEA4BD-C5E9-41C0-BF81-2B538251C5A2}"/>
                </a:ext>
              </a:extLst>
            </p:cNvPr>
            <p:cNvSpPr txBox="1"/>
            <p:nvPr/>
          </p:nvSpPr>
          <p:spPr>
            <a:xfrm>
              <a:off x="5870356" y="2997586"/>
              <a:ext cx="51797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사용자가 의견을 쓸 수 있는 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“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시청자 게시판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”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이 있어요 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818312" y="4555610"/>
            <a:ext cx="4444903" cy="891286"/>
            <a:chOff x="1818312" y="4555610"/>
            <a:chExt cx="4444903" cy="891286"/>
          </a:xfrm>
        </p:grpSpPr>
        <p:sp>
          <p:nvSpPr>
            <p:cNvPr id="75" name="말풍선: 모서리가 둥근 사각형 74">
              <a:extLst>
                <a:ext uri="{FF2B5EF4-FFF2-40B4-BE49-F238E27FC236}">
                  <a16:creationId xmlns:a16="http://schemas.microsoft.com/office/drawing/2014/main" id="{BA66D3DF-2CAA-4F56-BE31-07D4D5F9CCB2}"/>
                </a:ext>
              </a:extLst>
            </p:cNvPr>
            <p:cNvSpPr/>
            <p:nvPr/>
          </p:nvSpPr>
          <p:spPr>
            <a:xfrm>
              <a:off x="1818312" y="4555610"/>
              <a:ext cx="3492242" cy="891286"/>
            </a:xfrm>
            <a:prstGeom prst="wedgeRoundRectCallout">
              <a:avLst>
                <a:gd name="adj1" fmla="val -57833"/>
                <a:gd name="adj2" fmla="val -36674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1B00108-8C7D-4220-9BBC-71A61C6B2580}"/>
                </a:ext>
              </a:extLst>
            </p:cNvPr>
            <p:cNvSpPr txBox="1"/>
            <p:nvPr/>
          </p:nvSpPr>
          <p:spPr>
            <a:xfrm>
              <a:off x="5315520" y="5109428"/>
              <a:ext cx="9476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오후 </a:t>
              </a: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1:24</a:t>
              </a:r>
              <a:endPara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4847AD1-3BE9-4551-AF25-696634ADE65A}"/>
                </a:ext>
              </a:extLst>
            </p:cNvPr>
            <p:cNvSpPr txBox="1"/>
            <p:nvPr/>
          </p:nvSpPr>
          <p:spPr>
            <a:xfrm>
              <a:off x="2109038" y="4831827"/>
              <a:ext cx="25506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우와 한번 해보고 싶어요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!! 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08" y="1453495"/>
            <a:ext cx="978036" cy="97803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64" y="4053265"/>
            <a:ext cx="978036" cy="978036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5494557" y="4085347"/>
            <a:ext cx="5886334" cy="913554"/>
            <a:chOff x="5494557" y="4085347"/>
            <a:chExt cx="5886334" cy="913554"/>
          </a:xfrm>
        </p:grpSpPr>
        <p:sp>
          <p:nvSpPr>
            <p:cNvPr id="30" name="말풍선: 모서리가 둥근 사각형 60">
              <a:extLst>
                <a:ext uri="{FF2B5EF4-FFF2-40B4-BE49-F238E27FC236}">
                  <a16:creationId xmlns:a16="http://schemas.microsoft.com/office/drawing/2014/main" id="{98136C68-A211-47DA-B76B-81F087AB4C14}"/>
                </a:ext>
              </a:extLst>
            </p:cNvPr>
            <p:cNvSpPr/>
            <p:nvPr/>
          </p:nvSpPr>
          <p:spPr>
            <a:xfrm>
              <a:off x="6638193" y="4085347"/>
              <a:ext cx="4742698" cy="891286"/>
            </a:xfrm>
            <a:prstGeom prst="wedgeRoundRectCallout">
              <a:avLst>
                <a:gd name="adj1" fmla="val 61389"/>
                <a:gd name="adj2" fmla="val -34964"/>
                <a:gd name="adj3" fmla="val 16667"/>
              </a:avLst>
            </a:prstGeom>
            <a:solidFill>
              <a:srgbClr val="FAE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C693340-453A-4329-A0A3-9CEA91DC46FF}"/>
                </a:ext>
              </a:extLst>
            </p:cNvPr>
            <p:cNvSpPr txBox="1"/>
            <p:nvPr/>
          </p:nvSpPr>
          <p:spPr>
            <a:xfrm>
              <a:off x="5494557" y="4691124"/>
              <a:ext cx="10518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오후 </a:t>
              </a:r>
              <a:r>
                <a:rPr lang="en-US" altLang="ko-KR" sz="1400" dirty="0" smtClean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12:50</a:t>
              </a:r>
              <a:endPara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EEA4BD-C5E9-41C0-BF81-2B538251C5A2}"/>
                </a:ext>
              </a:extLst>
            </p:cNvPr>
            <p:cNvSpPr txBox="1"/>
            <p:nvPr/>
          </p:nvSpPr>
          <p:spPr>
            <a:xfrm>
              <a:off x="7030635" y="4203076"/>
              <a:ext cx="40432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글을 썼다가 수정할 수 있고 삭제할 수 있는 기능이 있습니다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.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647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58" y="0"/>
            <a:ext cx="12202257" cy="6858000"/>
          </a:xfrm>
          <a:prstGeom prst="rect">
            <a:avLst/>
          </a:prstGeom>
        </p:spPr>
      </p:pic>
      <p:pic>
        <p:nvPicPr>
          <p:cNvPr id="3" name="녹화_2019_08_29_21_26_06_15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0258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7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58" y="0"/>
            <a:ext cx="12202257" cy="6858000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9E913BB3-D96C-41BF-81A3-81A47DB051F8}"/>
              </a:ext>
            </a:extLst>
          </p:cNvPr>
          <p:cNvSpPr/>
          <p:nvPr/>
        </p:nvSpPr>
        <p:spPr>
          <a:xfrm>
            <a:off x="0" y="-7938"/>
            <a:ext cx="12192000" cy="1133455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422544-9C05-4753-AA25-528C40153C1B}"/>
              </a:ext>
            </a:extLst>
          </p:cNvPr>
          <p:cNvSpPr txBox="1"/>
          <p:nvPr/>
        </p:nvSpPr>
        <p:spPr>
          <a:xfrm>
            <a:off x="979041" y="295710"/>
            <a:ext cx="2782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MVC2 “</a:t>
            </a:r>
            <a:r>
              <a:rPr lang="ko-KR" altLang="en-US" sz="28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채용공고</a:t>
            </a:r>
            <a:r>
              <a:rPr lang="en-US" altLang="ko-KR" sz="28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”</a:t>
            </a:r>
            <a:endParaRPr lang="ko-KR" altLang="en-US" sz="28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6" name="그래픽 5" descr="돋보기">
            <a:extLst>
              <a:ext uri="{FF2B5EF4-FFF2-40B4-BE49-F238E27FC236}">
                <a16:creationId xmlns:a16="http://schemas.microsoft.com/office/drawing/2014/main" id="{C6E5741A-29CC-42C7-8BC2-41B17504CD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483053" y="344367"/>
            <a:ext cx="474563" cy="474563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2D387FC0-70D1-44A7-B079-E9463C9BF0B2}"/>
              </a:ext>
            </a:extLst>
          </p:cNvPr>
          <p:cNvSpPr/>
          <p:nvPr/>
        </p:nvSpPr>
        <p:spPr>
          <a:xfrm>
            <a:off x="0" y="5775960"/>
            <a:ext cx="12192000" cy="1133455"/>
          </a:xfrm>
          <a:prstGeom prst="rect">
            <a:avLst/>
          </a:prstGeom>
          <a:solidFill>
            <a:srgbClr val="FCFCFC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6D7FE94-4B2E-4348-AF80-1C3202F570A1}"/>
              </a:ext>
            </a:extLst>
          </p:cNvPr>
          <p:cNvGrpSpPr/>
          <p:nvPr/>
        </p:nvGrpSpPr>
        <p:grpSpPr>
          <a:xfrm>
            <a:off x="11226001" y="455158"/>
            <a:ext cx="352806" cy="252983"/>
            <a:chOff x="10274077" y="271273"/>
            <a:chExt cx="352806" cy="252983"/>
          </a:xfrm>
          <a:solidFill>
            <a:srgbClr val="1A1A1A"/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D82BEF6B-D2F7-4EE8-94C7-75CA622BA977}"/>
                </a:ext>
              </a:extLst>
            </p:cNvPr>
            <p:cNvSpPr/>
            <p:nvPr/>
          </p:nvSpPr>
          <p:spPr>
            <a:xfrm>
              <a:off x="10274077" y="271273"/>
              <a:ext cx="352806" cy="4571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A1A1A"/>
                </a:solidFill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94EB8A04-2DC4-4A8E-999F-E9FEB92E54BF}"/>
                </a:ext>
              </a:extLst>
            </p:cNvPr>
            <p:cNvSpPr/>
            <p:nvPr/>
          </p:nvSpPr>
          <p:spPr>
            <a:xfrm>
              <a:off x="10274077" y="374905"/>
              <a:ext cx="352806" cy="4571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A1A1A"/>
                </a:solidFill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5A639A08-0D70-4233-A9DE-D128D9B38066}"/>
                </a:ext>
              </a:extLst>
            </p:cNvPr>
            <p:cNvSpPr/>
            <p:nvPr/>
          </p:nvSpPr>
          <p:spPr>
            <a:xfrm>
              <a:off x="10274077" y="478537"/>
              <a:ext cx="352806" cy="4571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A1A1A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3189896-8FE4-4490-AE8E-12D27B32CA31}"/>
              </a:ext>
            </a:extLst>
          </p:cNvPr>
          <p:cNvSpPr txBox="1"/>
          <p:nvPr/>
        </p:nvSpPr>
        <p:spPr>
          <a:xfrm>
            <a:off x="472322" y="375643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&lt;-</a:t>
            </a:r>
            <a:endParaRPr lang="ko-KR" altLang="en-US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E702F4E-03F5-4417-A8EE-0EBD4BFD6618}"/>
              </a:ext>
            </a:extLst>
          </p:cNvPr>
          <p:cNvSpPr/>
          <p:nvPr/>
        </p:nvSpPr>
        <p:spPr>
          <a:xfrm>
            <a:off x="326467" y="6015027"/>
            <a:ext cx="652574" cy="655320"/>
          </a:xfrm>
          <a:prstGeom prst="roundRect">
            <a:avLst/>
          </a:prstGeom>
          <a:noFill/>
          <a:ln w="38100"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9AD81A-90B9-4ECD-A1F3-EBFB4F630417}"/>
              </a:ext>
            </a:extLst>
          </p:cNvPr>
          <p:cNvSpPr txBox="1"/>
          <p:nvPr/>
        </p:nvSpPr>
        <p:spPr>
          <a:xfrm>
            <a:off x="406544" y="5973206"/>
            <a:ext cx="5229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B2B2B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</a:t>
            </a:r>
            <a:endParaRPr lang="ko-KR" altLang="en-US" sz="4400" dirty="0">
              <a:solidFill>
                <a:srgbClr val="B2B2B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88B6511-8592-471D-9FA9-39B6B0A9AFE0}"/>
              </a:ext>
            </a:extLst>
          </p:cNvPr>
          <p:cNvSpPr txBox="1"/>
          <p:nvPr/>
        </p:nvSpPr>
        <p:spPr>
          <a:xfrm>
            <a:off x="11270548" y="5973206"/>
            <a:ext cx="5148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B2B2B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</a:t>
            </a:r>
            <a:endParaRPr lang="ko-KR" altLang="en-US" sz="4400" dirty="0">
              <a:solidFill>
                <a:srgbClr val="B2B2B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2D8B57-3FB9-4F30-96B0-E767F30A4E0C}"/>
              </a:ext>
            </a:extLst>
          </p:cNvPr>
          <p:cNvSpPr txBox="1"/>
          <p:nvPr/>
        </p:nvSpPr>
        <p:spPr>
          <a:xfrm>
            <a:off x="10305774" y="5865484"/>
            <a:ext cx="7681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B2B2B2"/>
                </a:solidFill>
                <a:sym typeface="Wingdings" panose="05000000000000000000" pitchFamily="2" charset="2"/>
              </a:rPr>
              <a:t></a:t>
            </a:r>
            <a:endParaRPr lang="ko-KR" altLang="en-US" sz="5400" dirty="0">
              <a:solidFill>
                <a:srgbClr val="B2B2B2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7597AF9-26D9-4C7C-8004-32D9EFB793E3}"/>
              </a:ext>
            </a:extLst>
          </p:cNvPr>
          <p:cNvSpPr txBox="1"/>
          <p:nvPr/>
        </p:nvSpPr>
        <p:spPr>
          <a:xfrm>
            <a:off x="1430283" y="145349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멘탈을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잡자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165E74A-1DA5-4BBF-878E-54F85615AA19}"/>
              </a:ext>
            </a:extLst>
          </p:cNvPr>
          <p:cNvSpPr txBox="1"/>
          <p:nvPr/>
        </p:nvSpPr>
        <p:spPr>
          <a:xfrm>
            <a:off x="1430283" y="4125207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멘탈을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잡자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93" y="1494250"/>
            <a:ext cx="1056451" cy="1171882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34" y="4002985"/>
            <a:ext cx="1056451" cy="1171882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047695" y="1792049"/>
            <a:ext cx="8050057" cy="891286"/>
            <a:chOff x="2047695" y="1792049"/>
            <a:chExt cx="8050057" cy="891286"/>
          </a:xfrm>
        </p:grpSpPr>
        <p:sp>
          <p:nvSpPr>
            <p:cNvPr id="29" name="말풍선: 모서리가 둥근 사각형 16">
              <a:extLst>
                <a:ext uri="{FF2B5EF4-FFF2-40B4-BE49-F238E27FC236}">
                  <a16:creationId xmlns:a16="http://schemas.microsoft.com/office/drawing/2014/main" id="{2374980A-5D94-43D0-8661-58294335D18A}"/>
                </a:ext>
              </a:extLst>
            </p:cNvPr>
            <p:cNvSpPr/>
            <p:nvPr/>
          </p:nvSpPr>
          <p:spPr>
            <a:xfrm>
              <a:off x="2047695" y="1792049"/>
              <a:ext cx="6910944" cy="891286"/>
            </a:xfrm>
            <a:prstGeom prst="wedgeRoundRectCallout">
              <a:avLst>
                <a:gd name="adj1" fmla="val -57833"/>
                <a:gd name="adj2" fmla="val -36674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3B1C5AA-DBB2-4ED1-AC86-BDC6DDFA49A6}"/>
                </a:ext>
              </a:extLst>
            </p:cNvPr>
            <p:cNvSpPr txBox="1"/>
            <p:nvPr/>
          </p:nvSpPr>
          <p:spPr>
            <a:xfrm>
              <a:off x="2109038" y="2049833"/>
              <a:ext cx="5668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관리자 페이지에 들어갈 때 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“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로그인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,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회원가입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”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이 가능한가요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?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92CBC3F-66CF-471B-9D73-6593EC49DDA0}"/>
                </a:ext>
              </a:extLst>
            </p:cNvPr>
            <p:cNvSpPr txBox="1"/>
            <p:nvPr/>
          </p:nvSpPr>
          <p:spPr>
            <a:xfrm>
              <a:off x="9041052" y="2357605"/>
              <a:ext cx="10567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오전 </a:t>
              </a: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11:37</a:t>
              </a:r>
              <a:endPara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849087" y="2832735"/>
            <a:ext cx="5678903" cy="695572"/>
            <a:chOff x="5723501" y="3003429"/>
            <a:chExt cx="5678903" cy="695572"/>
          </a:xfrm>
        </p:grpSpPr>
        <p:sp>
          <p:nvSpPr>
            <p:cNvPr id="33" name="말풍선: 모서리가 둥근 사각형 60">
              <a:extLst>
                <a:ext uri="{FF2B5EF4-FFF2-40B4-BE49-F238E27FC236}">
                  <a16:creationId xmlns:a16="http://schemas.microsoft.com/office/drawing/2014/main" id="{98136C68-A211-47DA-B76B-81F087AB4C14}"/>
                </a:ext>
              </a:extLst>
            </p:cNvPr>
            <p:cNvSpPr/>
            <p:nvPr/>
          </p:nvSpPr>
          <p:spPr>
            <a:xfrm>
              <a:off x="6810681" y="3003429"/>
              <a:ext cx="4591723" cy="695572"/>
            </a:xfrm>
            <a:prstGeom prst="wedgeRoundRectCallout">
              <a:avLst>
                <a:gd name="adj1" fmla="val 61389"/>
                <a:gd name="adj2" fmla="val -34964"/>
                <a:gd name="adj3" fmla="val 16667"/>
              </a:avLst>
            </a:prstGeom>
            <a:solidFill>
              <a:srgbClr val="FAE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C693340-453A-4329-A0A3-9CEA91DC46FF}"/>
                </a:ext>
              </a:extLst>
            </p:cNvPr>
            <p:cNvSpPr txBox="1"/>
            <p:nvPr/>
          </p:nvSpPr>
          <p:spPr>
            <a:xfrm>
              <a:off x="5723501" y="3377344"/>
              <a:ext cx="10567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오후 </a:t>
              </a: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12:44</a:t>
              </a:r>
              <a:endPara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EEA4BD-C5E9-41C0-BF81-2B538251C5A2}"/>
                </a:ext>
              </a:extLst>
            </p:cNvPr>
            <p:cNvSpPr txBox="1"/>
            <p:nvPr/>
          </p:nvSpPr>
          <p:spPr>
            <a:xfrm>
              <a:off x="7190633" y="3190267"/>
              <a:ext cx="16401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네 가능합니다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!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!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777306" y="4756801"/>
            <a:ext cx="8185624" cy="891286"/>
            <a:chOff x="1777306" y="4756801"/>
            <a:chExt cx="5759818" cy="891286"/>
          </a:xfrm>
        </p:grpSpPr>
        <p:sp>
          <p:nvSpPr>
            <p:cNvPr id="34" name="말풍선: 모서리가 둥근 사각형 74">
              <a:extLst>
                <a:ext uri="{FF2B5EF4-FFF2-40B4-BE49-F238E27FC236}">
                  <a16:creationId xmlns:a16="http://schemas.microsoft.com/office/drawing/2014/main" id="{BA66D3DF-2CAA-4F56-BE31-07D4D5F9CCB2}"/>
                </a:ext>
              </a:extLst>
            </p:cNvPr>
            <p:cNvSpPr/>
            <p:nvPr/>
          </p:nvSpPr>
          <p:spPr>
            <a:xfrm>
              <a:off x="1777306" y="4756801"/>
              <a:ext cx="5077021" cy="891286"/>
            </a:xfrm>
            <a:prstGeom prst="wedgeRoundRectCallout">
              <a:avLst>
                <a:gd name="adj1" fmla="val -57833"/>
                <a:gd name="adj2" fmla="val -36674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1B00108-8C7D-4220-9BBC-71A61C6B2580}"/>
                </a:ext>
              </a:extLst>
            </p:cNvPr>
            <p:cNvSpPr txBox="1"/>
            <p:nvPr/>
          </p:nvSpPr>
          <p:spPr>
            <a:xfrm>
              <a:off x="6874790" y="5241779"/>
              <a:ext cx="6623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오후 </a:t>
              </a: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1:24</a:t>
              </a:r>
              <a:endPara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4847AD1-3BE9-4551-AF25-696634ADE65A}"/>
                </a:ext>
              </a:extLst>
            </p:cNvPr>
            <p:cNvSpPr txBox="1"/>
            <p:nvPr/>
          </p:nvSpPr>
          <p:spPr>
            <a:xfrm>
              <a:off x="1860986" y="5016493"/>
              <a:ext cx="41116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네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~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채용공고 올라오면 사용자페이지도 등록이 되나 궁금해요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!! 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699589" y="3697134"/>
            <a:ext cx="5828401" cy="891286"/>
            <a:chOff x="5617651" y="3945683"/>
            <a:chExt cx="5828401" cy="89128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C693340-453A-4329-A0A3-9CEA91DC46FF}"/>
                </a:ext>
              </a:extLst>
            </p:cNvPr>
            <p:cNvSpPr txBox="1"/>
            <p:nvPr/>
          </p:nvSpPr>
          <p:spPr>
            <a:xfrm>
              <a:off x="5617651" y="4477594"/>
              <a:ext cx="10518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오후 </a:t>
              </a:r>
              <a:r>
                <a:rPr lang="en-US" altLang="ko-KR" sz="1400" dirty="0" smtClean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12:50</a:t>
              </a:r>
              <a:endPara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6" name="말풍선: 모서리가 둥근 사각형 60">
              <a:extLst>
                <a:ext uri="{FF2B5EF4-FFF2-40B4-BE49-F238E27FC236}">
                  <a16:creationId xmlns:a16="http://schemas.microsoft.com/office/drawing/2014/main" id="{98136C68-A211-47DA-B76B-81F087AB4C14}"/>
                </a:ext>
              </a:extLst>
            </p:cNvPr>
            <p:cNvSpPr/>
            <p:nvPr/>
          </p:nvSpPr>
          <p:spPr>
            <a:xfrm>
              <a:off x="6854329" y="3945683"/>
              <a:ext cx="4591723" cy="891286"/>
            </a:xfrm>
            <a:prstGeom prst="wedgeRoundRectCallout">
              <a:avLst>
                <a:gd name="adj1" fmla="val 61389"/>
                <a:gd name="adj2" fmla="val -34964"/>
                <a:gd name="adj3" fmla="val 16667"/>
              </a:avLst>
            </a:prstGeom>
            <a:solidFill>
              <a:srgbClr val="FAE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CEEA4BD-C5E9-41C0-BF81-2B538251C5A2}"/>
                </a:ext>
              </a:extLst>
            </p:cNvPr>
            <p:cNvSpPr txBox="1"/>
            <p:nvPr/>
          </p:nvSpPr>
          <p:spPr>
            <a:xfrm>
              <a:off x="7201212" y="4037048"/>
              <a:ext cx="32816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관리자페이지에서 채용공고올리는 </a:t>
              </a:r>
              <a:endParaRPr lang="en-US" altLang="ko-KR" dirty="0" smtClean="0"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게시판 한번 보실래요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?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7720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녹화_2019_08_29_21_44_36_16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31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녹화_2019_08_29_21_46_23_9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1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그림 4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57" y="0"/>
            <a:ext cx="12202257" cy="6858000"/>
          </a:xfrm>
          <a:prstGeom prst="rect">
            <a:avLst/>
          </a:prstGeom>
        </p:spPr>
      </p:pic>
      <p:grpSp>
        <p:nvGrpSpPr>
          <p:cNvPr id="483" name="그룹 482"/>
          <p:cNvGrpSpPr/>
          <p:nvPr/>
        </p:nvGrpSpPr>
        <p:grpSpPr>
          <a:xfrm>
            <a:off x="2577796" y="1005695"/>
            <a:ext cx="3497346" cy="5852305"/>
            <a:chOff x="-932849" y="1005695"/>
            <a:chExt cx="3497346" cy="5852305"/>
          </a:xfrm>
        </p:grpSpPr>
        <p:grpSp>
          <p:nvGrpSpPr>
            <p:cNvPr id="484" name="그룹 483"/>
            <p:cNvGrpSpPr/>
            <p:nvPr/>
          </p:nvGrpSpPr>
          <p:grpSpPr>
            <a:xfrm>
              <a:off x="453394" y="1005695"/>
              <a:ext cx="2111103" cy="4597902"/>
              <a:chOff x="370844" y="943315"/>
              <a:chExt cx="2111103" cy="4597902"/>
            </a:xfrm>
          </p:grpSpPr>
          <p:sp>
            <p:nvSpPr>
              <p:cNvPr id="491" name="자유형 490"/>
              <p:cNvSpPr/>
              <p:nvPr/>
            </p:nvSpPr>
            <p:spPr>
              <a:xfrm>
                <a:off x="432757" y="943315"/>
                <a:ext cx="1906384" cy="4597902"/>
              </a:xfrm>
              <a:custGeom>
                <a:avLst/>
                <a:gdLst>
                  <a:gd name="connsiteX0" fmla="*/ 1185796 w 1906384"/>
                  <a:gd name="connsiteY0" fmla="*/ 95839 h 4597902"/>
                  <a:gd name="connsiteX1" fmla="*/ 226791 w 1906384"/>
                  <a:gd name="connsiteY1" fmla="*/ 753761 h 4597902"/>
                  <a:gd name="connsiteX2" fmla="*/ 115279 w 1906384"/>
                  <a:gd name="connsiteY2" fmla="*/ 1590103 h 4597902"/>
                  <a:gd name="connsiteX3" fmla="*/ 3767 w 1906384"/>
                  <a:gd name="connsiteY3" fmla="*/ 2248025 h 4597902"/>
                  <a:gd name="connsiteX4" fmla="*/ 260245 w 1906384"/>
                  <a:gd name="connsiteY4" fmla="*/ 3586171 h 4597902"/>
                  <a:gd name="connsiteX5" fmla="*/ 1040830 w 1906384"/>
                  <a:gd name="connsiteY5" fmla="*/ 4478269 h 4597902"/>
                  <a:gd name="connsiteX6" fmla="*/ 1598391 w 1906384"/>
                  <a:gd name="connsiteY6" fmla="*/ 4522873 h 4597902"/>
                  <a:gd name="connsiteX7" fmla="*/ 1899474 w 1906384"/>
                  <a:gd name="connsiteY7" fmla="*/ 3864951 h 4597902"/>
                  <a:gd name="connsiteX8" fmla="*/ 1787962 w 1906384"/>
                  <a:gd name="connsiteY8" fmla="*/ 2861342 h 4597902"/>
                  <a:gd name="connsiteX9" fmla="*/ 1542635 w 1906384"/>
                  <a:gd name="connsiteY9" fmla="*/ 1355927 h 4597902"/>
                  <a:gd name="connsiteX10" fmla="*/ 1665298 w 1906384"/>
                  <a:gd name="connsiteY10" fmla="*/ 330015 h 4597902"/>
                  <a:gd name="connsiteX11" fmla="*/ 1564938 w 1906384"/>
                  <a:gd name="connsiteY11" fmla="*/ 28932 h 4597902"/>
                  <a:gd name="connsiteX12" fmla="*/ 1185796 w 1906384"/>
                  <a:gd name="connsiteY12" fmla="*/ 95839 h 4597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906384" h="4597902">
                    <a:moveTo>
                      <a:pt x="1185796" y="95839"/>
                    </a:moveTo>
                    <a:cubicBezTo>
                      <a:pt x="962772" y="216644"/>
                      <a:pt x="405210" y="504717"/>
                      <a:pt x="226791" y="753761"/>
                    </a:cubicBezTo>
                    <a:cubicBezTo>
                      <a:pt x="48372" y="1002805"/>
                      <a:pt x="152450" y="1341059"/>
                      <a:pt x="115279" y="1590103"/>
                    </a:cubicBezTo>
                    <a:cubicBezTo>
                      <a:pt x="78108" y="1839147"/>
                      <a:pt x="-20394" y="1915347"/>
                      <a:pt x="3767" y="2248025"/>
                    </a:cubicBezTo>
                    <a:cubicBezTo>
                      <a:pt x="27928" y="2580703"/>
                      <a:pt x="87401" y="3214464"/>
                      <a:pt x="260245" y="3586171"/>
                    </a:cubicBezTo>
                    <a:cubicBezTo>
                      <a:pt x="433089" y="3957878"/>
                      <a:pt x="817806" y="4322152"/>
                      <a:pt x="1040830" y="4478269"/>
                    </a:cubicBezTo>
                    <a:cubicBezTo>
                      <a:pt x="1263854" y="4634386"/>
                      <a:pt x="1455284" y="4625093"/>
                      <a:pt x="1598391" y="4522873"/>
                    </a:cubicBezTo>
                    <a:cubicBezTo>
                      <a:pt x="1741498" y="4420653"/>
                      <a:pt x="1867879" y="4141873"/>
                      <a:pt x="1899474" y="3864951"/>
                    </a:cubicBezTo>
                    <a:cubicBezTo>
                      <a:pt x="1931069" y="3588029"/>
                      <a:pt x="1847435" y="3279513"/>
                      <a:pt x="1787962" y="2861342"/>
                    </a:cubicBezTo>
                    <a:cubicBezTo>
                      <a:pt x="1728489" y="2443171"/>
                      <a:pt x="1563079" y="1777815"/>
                      <a:pt x="1542635" y="1355927"/>
                    </a:cubicBezTo>
                    <a:cubicBezTo>
                      <a:pt x="1522191" y="934039"/>
                      <a:pt x="1661581" y="551181"/>
                      <a:pt x="1665298" y="330015"/>
                    </a:cubicBezTo>
                    <a:cubicBezTo>
                      <a:pt x="1669015" y="108849"/>
                      <a:pt x="1641138" y="69820"/>
                      <a:pt x="1564938" y="28932"/>
                    </a:cubicBezTo>
                    <a:cubicBezTo>
                      <a:pt x="1488738" y="-11956"/>
                      <a:pt x="1408820" y="-24966"/>
                      <a:pt x="1185796" y="95839"/>
                    </a:cubicBezTo>
                    <a:close/>
                  </a:path>
                </a:pathLst>
              </a:custGeom>
              <a:solidFill>
                <a:srgbClr val="E99F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2" name="자유형 491"/>
              <p:cNvSpPr/>
              <p:nvPr/>
            </p:nvSpPr>
            <p:spPr>
              <a:xfrm>
                <a:off x="1528653" y="1462901"/>
                <a:ext cx="145656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3" name="자유형 492"/>
              <p:cNvSpPr/>
              <p:nvPr/>
            </p:nvSpPr>
            <p:spPr>
              <a:xfrm>
                <a:off x="1240293" y="1596715"/>
                <a:ext cx="145656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4" name="자유형 493"/>
              <p:cNvSpPr/>
              <p:nvPr/>
            </p:nvSpPr>
            <p:spPr>
              <a:xfrm>
                <a:off x="1601481" y="1730529"/>
                <a:ext cx="145656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5" name="자유형 494"/>
              <p:cNvSpPr/>
              <p:nvPr/>
            </p:nvSpPr>
            <p:spPr>
              <a:xfrm>
                <a:off x="1095327" y="1864343"/>
                <a:ext cx="145656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6" name="자유형 495"/>
              <p:cNvSpPr/>
              <p:nvPr/>
            </p:nvSpPr>
            <p:spPr>
              <a:xfrm>
                <a:off x="806967" y="1998157"/>
                <a:ext cx="145656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7" name="자유형 496"/>
              <p:cNvSpPr/>
              <p:nvPr/>
            </p:nvSpPr>
            <p:spPr>
              <a:xfrm>
                <a:off x="1168155" y="2131971"/>
                <a:ext cx="145656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8" name="자유형 497"/>
              <p:cNvSpPr/>
              <p:nvPr/>
            </p:nvSpPr>
            <p:spPr>
              <a:xfrm>
                <a:off x="1168155" y="2571236"/>
                <a:ext cx="116455" cy="106987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9" name="자유형 498"/>
              <p:cNvSpPr/>
              <p:nvPr/>
            </p:nvSpPr>
            <p:spPr>
              <a:xfrm>
                <a:off x="806967" y="2557823"/>
                <a:ext cx="145656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0" name="자유형 499"/>
              <p:cNvSpPr/>
              <p:nvPr/>
            </p:nvSpPr>
            <p:spPr>
              <a:xfrm>
                <a:off x="1385949" y="2852278"/>
                <a:ext cx="145656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1" name="자유형 500"/>
              <p:cNvSpPr/>
              <p:nvPr/>
            </p:nvSpPr>
            <p:spPr>
              <a:xfrm>
                <a:off x="951933" y="3062637"/>
                <a:ext cx="145656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2" name="자유형 501"/>
              <p:cNvSpPr/>
              <p:nvPr/>
            </p:nvSpPr>
            <p:spPr>
              <a:xfrm>
                <a:off x="663573" y="3196451"/>
                <a:ext cx="145656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3" name="자유형 502"/>
              <p:cNvSpPr/>
              <p:nvPr/>
            </p:nvSpPr>
            <p:spPr>
              <a:xfrm>
                <a:off x="1373362" y="3330265"/>
                <a:ext cx="145656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4" name="자유형 503"/>
              <p:cNvSpPr/>
              <p:nvPr/>
            </p:nvSpPr>
            <p:spPr>
              <a:xfrm>
                <a:off x="1601481" y="2341426"/>
                <a:ext cx="116455" cy="106987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5" name="자유형 504"/>
              <p:cNvSpPr/>
              <p:nvPr/>
            </p:nvSpPr>
            <p:spPr>
              <a:xfrm>
                <a:off x="1679889" y="3102717"/>
                <a:ext cx="116455" cy="106987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6" name="자유형 505"/>
              <p:cNvSpPr/>
              <p:nvPr/>
            </p:nvSpPr>
            <p:spPr>
              <a:xfrm>
                <a:off x="1747137" y="3595792"/>
                <a:ext cx="116455" cy="106987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7" name="자유형 506"/>
              <p:cNvSpPr/>
              <p:nvPr/>
            </p:nvSpPr>
            <p:spPr>
              <a:xfrm>
                <a:off x="1337705" y="4652488"/>
                <a:ext cx="116455" cy="106987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8" name="자유형 507"/>
              <p:cNvSpPr/>
              <p:nvPr/>
            </p:nvSpPr>
            <p:spPr>
              <a:xfrm>
                <a:off x="1617867" y="4302525"/>
                <a:ext cx="145656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9" name="자유형 508"/>
              <p:cNvSpPr/>
              <p:nvPr/>
            </p:nvSpPr>
            <p:spPr>
              <a:xfrm>
                <a:off x="1762833" y="4807339"/>
                <a:ext cx="145656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0" name="자유형 509"/>
              <p:cNvSpPr/>
              <p:nvPr/>
            </p:nvSpPr>
            <p:spPr>
              <a:xfrm>
                <a:off x="1474473" y="4941153"/>
                <a:ext cx="145656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1" name="자유형 510"/>
              <p:cNvSpPr/>
              <p:nvPr/>
            </p:nvSpPr>
            <p:spPr>
              <a:xfrm>
                <a:off x="1091589" y="3836594"/>
                <a:ext cx="145656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2" name="자유형 511"/>
              <p:cNvSpPr/>
              <p:nvPr/>
            </p:nvSpPr>
            <p:spPr>
              <a:xfrm>
                <a:off x="1080726" y="4315179"/>
                <a:ext cx="145656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3" name="자유형 512"/>
              <p:cNvSpPr/>
              <p:nvPr/>
            </p:nvSpPr>
            <p:spPr>
              <a:xfrm>
                <a:off x="806967" y="3611711"/>
                <a:ext cx="81798" cy="75148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4" name="자유형 513"/>
              <p:cNvSpPr/>
              <p:nvPr/>
            </p:nvSpPr>
            <p:spPr>
              <a:xfrm>
                <a:off x="1573971" y="3974970"/>
                <a:ext cx="81798" cy="75148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5" name="자유형 514"/>
              <p:cNvSpPr/>
              <p:nvPr/>
            </p:nvSpPr>
            <p:spPr>
              <a:xfrm>
                <a:off x="1829106" y="975491"/>
                <a:ext cx="652841" cy="4364225"/>
              </a:xfrm>
              <a:custGeom>
                <a:avLst/>
                <a:gdLst>
                  <a:gd name="connsiteX0" fmla="*/ 266779 w 712675"/>
                  <a:gd name="connsiteY0" fmla="*/ 12671 h 4380568"/>
                  <a:gd name="connsiteX1" fmla="*/ 469979 w 712675"/>
                  <a:gd name="connsiteY1" fmla="*/ 355571 h 4380568"/>
                  <a:gd name="connsiteX2" fmla="*/ 546179 w 712675"/>
                  <a:gd name="connsiteY2" fmla="*/ 1777971 h 4380568"/>
                  <a:gd name="connsiteX3" fmla="*/ 711279 w 712675"/>
                  <a:gd name="connsiteY3" fmla="*/ 2870171 h 4380568"/>
                  <a:gd name="connsiteX4" fmla="*/ 444579 w 712675"/>
                  <a:gd name="connsiteY4" fmla="*/ 4279871 h 4380568"/>
                  <a:gd name="connsiteX5" fmla="*/ 444579 w 712675"/>
                  <a:gd name="connsiteY5" fmla="*/ 4241771 h 4380568"/>
                  <a:gd name="connsiteX6" fmla="*/ 381079 w 712675"/>
                  <a:gd name="connsiteY6" fmla="*/ 4038571 h 4380568"/>
                  <a:gd name="connsiteX7" fmla="*/ 101679 w 712675"/>
                  <a:gd name="connsiteY7" fmla="*/ 2832071 h 4380568"/>
                  <a:gd name="connsiteX8" fmla="*/ 79 w 712675"/>
                  <a:gd name="connsiteY8" fmla="*/ 1574771 h 4380568"/>
                  <a:gd name="connsiteX9" fmla="*/ 114379 w 712675"/>
                  <a:gd name="connsiteY9" fmla="*/ 660371 h 4380568"/>
                  <a:gd name="connsiteX10" fmla="*/ 266779 w 712675"/>
                  <a:gd name="connsiteY10" fmla="*/ 12671 h 4380568"/>
                  <a:gd name="connsiteX0" fmla="*/ 266779 w 712675"/>
                  <a:gd name="connsiteY0" fmla="*/ 12671 h 4374612"/>
                  <a:gd name="connsiteX1" fmla="*/ 469979 w 712675"/>
                  <a:gd name="connsiteY1" fmla="*/ 355571 h 4374612"/>
                  <a:gd name="connsiteX2" fmla="*/ 546179 w 712675"/>
                  <a:gd name="connsiteY2" fmla="*/ 1777971 h 4374612"/>
                  <a:gd name="connsiteX3" fmla="*/ 711279 w 712675"/>
                  <a:gd name="connsiteY3" fmla="*/ 2870171 h 4374612"/>
                  <a:gd name="connsiteX4" fmla="*/ 444579 w 712675"/>
                  <a:gd name="connsiteY4" fmla="*/ 4279871 h 4374612"/>
                  <a:gd name="connsiteX5" fmla="*/ 349329 w 712675"/>
                  <a:gd name="connsiteY5" fmla="*/ 4222721 h 4374612"/>
                  <a:gd name="connsiteX6" fmla="*/ 381079 w 712675"/>
                  <a:gd name="connsiteY6" fmla="*/ 4038571 h 4374612"/>
                  <a:gd name="connsiteX7" fmla="*/ 101679 w 712675"/>
                  <a:gd name="connsiteY7" fmla="*/ 2832071 h 4374612"/>
                  <a:gd name="connsiteX8" fmla="*/ 79 w 712675"/>
                  <a:gd name="connsiteY8" fmla="*/ 1574771 h 4374612"/>
                  <a:gd name="connsiteX9" fmla="*/ 114379 w 712675"/>
                  <a:gd name="connsiteY9" fmla="*/ 660371 h 4374612"/>
                  <a:gd name="connsiteX10" fmla="*/ 266779 w 712675"/>
                  <a:gd name="connsiteY10" fmla="*/ 12671 h 4374612"/>
                  <a:gd name="connsiteX0" fmla="*/ 266779 w 712675"/>
                  <a:gd name="connsiteY0" fmla="*/ 12671 h 4354447"/>
                  <a:gd name="connsiteX1" fmla="*/ 469979 w 712675"/>
                  <a:gd name="connsiteY1" fmla="*/ 355571 h 4354447"/>
                  <a:gd name="connsiteX2" fmla="*/ 546179 w 712675"/>
                  <a:gd name="connsiteY2" fmla="*/ 1777971 h 4354447"/>
                  <a:gd name="connsiteX3" fmla="*/ 711279 w 712675"/>
                  <a:gd name="connsiteY3" fmla="*/ 2870171 h 4354447"/>
                  <a:gd name="connsiteX4" fmla="*/ 444579 w 712675"/>
                  <a:gd name="connsiteY4" fmla="*/ 4279871 h 4354447"/>
                  <a:gd name="connsiteX5" fmla="*/ 292179 w 712675"/>
                  <a:gd name="connsiteY5" fmla="*/ 4146521 h 4354447"/>
                  <a:gd name="connsiteX6" fmla="*/ 381079 w 712675"/>
                  <a:gd name="connsiteY6" fmla="*/ 4038571 h 4354447"/>
                  <a:gd name="connsiteX7" fmla="*/ 101679 w 712675"/>
                  <a:gd name="connsiteY7" fmla="*/ 2832071 h 4354447"/>
                  <a:gd name="connsiteX8" fmla="*/ 79 w 712675"/>
                  <a:gd name="connsiteY8" fmla="*/ 1574771 h 4354447"/>
                  <a:gd name="connsiteX9" fmla="*/ 114379 w 712675"/>
                  <a:gd name="connsiteY9" fmla="*/ 660371 h 4354447"/>
                  <a:gd name="connsiteX10" fmla="*/ 266779 w 712675"/>
                  <a:gd name="connsiteY10" fmla="*/ 12671 h 4354447"/>
                  <a:gd name="connsiteX0" fmla="*/ 266750 w 712646"/>
                  <a:gd name="connsiteY0" fmla="*/ 12671 h 4358597"/>
                  <a:gd name="connsiteX1" fmla="*/ 469950 w 712646"/>
                  <a:gd name="connsiteY1" fmla="*/ 355571 h 4358597"/>
                  <a:gd name="connsiteX2" fmla="*/ 546150 w 712646"/>
                  <a:gd name="connsiteY2" fmla="*/ 1777971 h 4358597"/>
                  <a:gd name="connsiteX3" fmla="*/ 711250 w 712646"/>
                  <a:gd name="connsiteY3" fmla="*/ 2870171 h 4358597"/>
                  <a:gd name="connsiteX4" fmla="*/ 444550 w 712646"/>
                  <a:gd name="connsiteY4" fmla="*/ 4279871 h 4358597"/>
                  <a:gd name="connsiteX5" fmla="*/ 292150 w 712646"/>
                  <a:gd name="connsiteY5" fmla="*/ 4146521 h 4358597"/>
                  <a:gd name="connsiteX6" fmla="*/ 228650 w 712646"/>
                  <a:gd name="connsiteY6" fmla="*/ 3873471 h 4358597"/>
                  <a:gd name="connsiteX7" fmla="*/ 101650 w 712646"/>
                  <a:gd name="connsiteY7" fmla="*/ 2832071 h 4358597"/>
                  <a:gd name="connsiteX8" fmla="*/ 50 w 712646"/>
                  <a:gd name="connsiteY8" fmla="*/ 1574771 h 4358597"/>
                  <a:gd name="connsiteX9" fmla="*/ 114350 w 712646"/>
                  <a:gd name="connsiteY9" fmla="*/ 660371 h 4358597"/>
                  <a:gd name="connsiteX10" fmla="*/ 266750 w 712646"/>
                  <a:gd name="connsiteY10" fmla="*/ 12671 h 4358597"/>
                  <a:gd name="connsiteX0" fmla="*/ 266750 w 712646"/>
                  <a:gd name="connsiteY0" fmla="*/ 12671 h 4347000"/>
                  <a:gd name="connsiteX1" fmla="*/ 469950 w 712646"/>
                  <a:gd name="connsiteY1" fmla="*/ 355571 h 4347000"/>
                  <a:gd name="connsiteX2" fmla="*/ 546150 w 712646"/>
                  <a:gd name="connsiteY2" fmla="*/ 1777971 h 4347000"/>
                  <a:gd name="connsiteX3" fmla="*/ 711250 w 712646"/>
                  <a:gd name="connsiteY3" fmla="*/ 2870171 h 4347000"/>
                  <a:gd name="connsiteX4" fmla="*/ 444550 w 712646"/>
                  <a:gd name="connsiteY4" fmla="*/ 4279871 h 4347000"/>
                  <a:gd name="connsiteX5" fmla="*/ 254050 w 712646"/>
                  <a:gd name="connsiteY5" fmla="*/ 4095721 h 4347000"/>
                  <a:gd name="connsiteX6" fmla="*/ 228650 w 712646"/>
                  <a:gd name="connsiteY6" fmla="*/ 3873471 h 4347000"/>
                  <a:gd name="connsiteX7" fmla="*/ 101650 w 712646"/>
                  <a:gd name="connsiteY7" fmla="*/ 2832071 h 4347000"/>
                  <a:gd name="connsiteX8" fmla="*/ 50 w 712646"/>
                  <a:gd name="connsiteY8" fmla="*/ 1574771 h 4347000"/>
                  <a:gd name="connsiteX9" fmla="*/ 114350 w 712646"/>
                  <a:gd name="connsiteY9" fmla="*/ 660371 h 4347000"/>
                  <a:gd name="connsiteX10" fmla="*/ 266750 w 712646"/>
                  <a:gd name="connsiteY10" fmla="*/ 12671 h 4347000"/>
                  <a:gd name="connsiteX0" fmla="*/ 266750 w 713522"/>
                  <a:gd name="connsiteY0" fmla="*/ 12671 h 4347000"/>
                  <a:gd name="connsiteX1" fmla="*/ 469950 w 713522"/>
                  <a:gd name="connsiteY1" fmla="*/ 355571 h 4347000"/>
                  <a:gd name="connsiteX2" fmla="*/ 546150 w 713522"/>
                  <a:gd name="connsiteY2" fmla="*/ 1777971 h 4347000"/>
                  <a:gd name="connsiteX3" fmla="*/ 711250 w 713522"/>
                  <a:gd name="connsiteY3" fmla="*/ 2870171 h 4347000"/>
                  <a:gd name="connsiteX4" fmla="*/ 412800 w 713522"/>
                  <a:gd name="connsiteY4" fmla="*/ 4279871 h 4347000"/>
                  <a:gd name="connsiteX5" fmla="*/ 254050 w 713522"/>
                  <a:gd name="connsiteY5" fmla="*/ 4095721 h 4347000"/>
                  <a:gd name="connsiteX6" fmla="*/ 228650 w 713522"/>
                  <a:gd name="connsiteY6" fmla="*/ 3873471 h 4347000"/>
                  <a:gd name="connsiteX7" fmla="*/ 101650 w 713522"/>
                  <a:gd name="connsiteY7" fmla="*/ 2832071 h 4347000"/>
                  <a:gd name="connsiteX8" fmla="*/ 50 w 713522"/>
                  <a:gd name="connsiteY8" fmla="*/ 1574771 h 4347000"/>
                  <a:gd name="connsiteX9" fmla="*/ 114350 w 713522"/>
                  <a:gd name="connsiteY9" fmla="*/ 660371 h 4347000"/>
                  <a:gd name="connsiteX10" fmla="*/ 266750 w 713522"/>
                  <a:gd name="connsiteY10" fmla="*/ 12671 h 4347000"/>
                  <a:gd name="connsiteX0" fmla="*/ 266750 w 713522"/>
                  <a:gd name="connsiteY0" fmla="*/ 12671 h 4352263"/>
                  <a:gd name="connsiteX1" fmla="*/ 469950 w 713522"/>
                  <a:gd name="connsiteY1" fmla="*/ 355571 h 4352263"/>
                  <a:gd name="connsiteX2" fmla="*/ 546150 w 713522"/>
                  <a:gd name="connsiteY2" fmla="*/ 1777971 h 4352263"/>
                  <a:gd name="connsiteX3" fmla="*/ 711250 w 713522"/>
                  <a:gd name="connsiteY3" fmla="*/ 2870171 h 4352263"/>
                  <a:gd name="connsiteX4" fmla="*/ 412800 w 713522"/>
                  <a:gd name="connsiteY4" fmla="*/ 4279871 h 4352263"/>
                  <a:gd name="connsiteX5" fmla="*/ 254050 w 713522"/>
                  <a:gd name="connsiteY5" fmla="*/ 4095721 h 4352263"/>
                  <a:gd name="connsiteX6" fmla="*/ 228650 w 713522"/>
                  <a:gd name="connsiteY6" fmla="*/ 3873471 h 4352263"/>
                  <a:gd name="connsiteX7" fmla="*/ 101650 w 713522"/>
                  <a:gd name="connsiteY7" fmla="*/ 2832071 h 4352263"/>
                  <a:gd name="connsiteX8" fmla="*/ 50 w 713522"/>
                  <a:gd name="connsiteY8" fmla="*/ 1574771 h 4352263"/>
                  <a:gd name="connsiteX9" fmla="*/ 114350 w 713522"/>
                  <a:gd name="connsiteY9" fmla="*/ 660371 h 4352263"/>
                  <a:gd name="connsiteX10" fmla="*/ 266750 w 713522"/>
                  <a:gd name="connsiteY10" fmla="*/ 12671 h 4352263"/>
                  <a:gd name="connsiteX0" fmla="*/ 184200 w 713522"/>
                  <a:gd name="connsiteY0" fmla="*/ 11933 h 4364225"/>
                  <a:gd name="connsiteX1" fmla="*/ 469950 w 713522"/>
                  <a:gd name="connsiteY1" fmla="*/ 367533 h 4364225"/>
                  <a:gd name="connsiteX2" fmla="*/ 546150 w 713522"/>
                  <a:gd name="connsiteY2" fmla="*/ 1789933 h 4364225"/>
                  <a:gd name="connsiteX3" fmla="*/ 711250 w 713522"/>
                  <a:gd name="connsiteY3" fmla="*/ 2882133 h 4364225"/>
                  <a:gd name="connsiteX4" fmla="*/ 412800 w 713522"/>
                  <a:gd name="connsiteY4" fmla="*/ 4291833 h 4364225"/>
                  <a:gd name="connsiteX5" fmla="*/ 254050 w 713522"/>
                  <a:gd name="connsiteY5" fmla="*/ 4107683 h 4364225"/>
                  <a:gd name="connsiteX6" fmla="*/ 228650 w 713522"/>
                  <a:gd name="connsiteY6" fmla="*/ 3885433 h 4364225"/>
                  <a:gd name="connsiteX7" fmla="*/ 101650 w 713522"/>
                  <a:gd name="connsiteY7" fmla="*/ 2844033 h 4364225"/>
                  <a:gd name="connsiteX8" fmla="*/ 50 w 713522"/>
                  <a:gd name="connsiteY8" fmla="*/ 1586733 h 4364225"/>
                  <a:gd name="connsiteX9" fmla="*/ 114350 w 713522"/>
                  <a:gd name="connsiteY9" fmla="*/ 672333 h 4364225"/>
                  <a:gd name="connsiteX10" fmla="*/ 184200 w 713522"/>
                  <a:gd name="connsiteY10" fmla="*/ 11933 h 4364225"/>
                  <a:gd name="connsiteX0" fmla="*/ 82994 w 612316"/>
                  <a:gd name="connsiteY0" fmla="*/ 11933 h 4364225"/>
                  <a:gd name="connsiteX1" fmla="*/ 368744 w 612316"/>
                  <a:gd name="connsiteY1" fmla="*/ 367533 h 4364225"/>
                  <a:gd name="connsiteX2" fmla="*/ 444944 w 612316"/>
                  <a:gd name="connsiteY2" fmla="*/ 1789933 h 4364225"/>
                  <a:gd name="connsiteX3" fmla="*/ 610044 w 612316"/>
                  <a:gd name="connsiteY3" fmla="*/ 2882133 h 4364225"/>
                  <a:gd name="connsiteX4" fmla="*/ 311594 w 612316"/>
                  <a:gd name="connsiteY4" fmla="*/ 4291833 h 4364225"/>
                  <a:gd name="connsiteX5" fmla="*/ 152844 w 612316"/>
                  <a:gd name="connsiteY5" fmla="*/ 4107683 h 4364225"/>
                  <a:gd name="connsiteX6" fmla="*/ 127444 w 612316"/>
                  <a:gd name="connsiteY6" fmla="*/ 3885433 h 4364225"/>
                  <a:gd name="connsiteX7" fmla="*/ 444 w 612316"/>
                  <a:gd name="connsiteY7" fmla="*/ 2844033 h 4364225"/>
                  <a:gd name="connsiteX8" fmla="*/ 82994 w 612316"/>
                  <a:gd name="connsiteY8" fmla="*/ 1605783 h 4364225"/>
                  <a:gd name="connsiteX9" fmla="*/ 13144 w 612316"/>
                  <a:gd name="connsiteY9" fmla="*/ 672333 h 4364225"/>
                  <a:gd name="connsiteX10" fmla="*/ 82994 w 612316"/>
                  <a:gd name="connsiteY10" fmla="*/ 11933 h 4364225"/>
                  <a:gd name="connsiteX0" fmla="*/ 69850 w 599172"/>
                  <a:gd name="connsiteY0" fmla="*/ 11933 h 4364225"/>
                  <a:gd name="connsiteX1" fmla="*/ 355600 w 599172"/>
                  <a:gd name="connsiteY1" fmla="*/ 367533 h 4364225"/>
                  <a:gd name="connsiteX2" fmla="*/ 431800 w 599172"/>
                  <a:gd name="connsiteY2" fmla="*/ 1789933 h 4364225"/>
                  <a:gd name="connsiteX3" fmla="*/ 596900 w 599172"/>
                  <a:gd name="connsiteY3" fmla="*/ 2882133 h 4364225"/>
                  <a:gd name="connsiteX4" fmla="*/ 298450 w 599172"/>
                  <a:gd name="connsiteY4" fmla="*/ 4291833 h 4364225"/>
                  <a:gd name="connsiteX5" fmla="*/ 139700 w 599172"/>
                  <a:gd name="connsiteY5" fmla="*/ 4107683 h 4364225"/>
                  <a:gd name="connsiteX6" fmla="*/ 114300 w 599172"/>
                  <a:gd name="connsiteY6" fmla="*/ 3885433 h 4364225"/>
                  <a:gd name="connsiteX7" fmla="*/ 241300 w 599172"/>
                  <a:gd name="connsiteY7" fmla="*/ 2717033 h 4364225"/>
                  <a:gd name="connsiteX8" fmla="*/ 69850 w 599172"/>
                  <a:gd name="connsiteY8" fmla="*/ 1605783 h 4364225"/>
                  <a:gd name="connsiteX9" fmla="*/ 0 w 599172"/>
                  <a:gd name="connsiteY9" fmla="*/ 672333 h 4364225"/>
                  <a:gd name="connsiteX10" fmla="*/ 69850 w 599172"/>
                  <a:gd name="connsiteY10" fmla="*/ 11933 h 4364225"/>
                  <a:gd name="connsiteX0" fmla="*/ 69850 w 599172"/>
                  <a:gd name="connsiteY0" fmla="*/ 11933 h 4364225"/>
                  <a:gd name="connsiteX1" fmla="*/ 355600 w 599172"/>
                  <a:gd name="connsiteY1" fmla="*/ 367533 h 4364225"/>
                  <a:gd name="connsiteX2" fmla="*/ 431800 w 599172"/>
                  <a:gd name="connsiteY2" fmla="*/ 1789933 h 4364225"/>
                  <a:gd name="connsiteX3" fmla="*/ 596900 w 599172"/>
                  <a:gd name="connsiteY3" fmla="*/ 2882133 h 4364225"/>
                  <a:gd name="connsiteX4" fmla="*/ 298450 w 599172"/>
                  <a:gd name="connsiteY4" fmla="*/ 4291833 h 4364225"/>
                  <a:gd name="connsiteX5" fmla="*/ 139700 w 599172"/>
                  <a:gd name="connsiteY5" fmla="*/ 4107683 h 4364225"/>
                  <a:gd name="connsiteX6" fmla="*/ 114300 w 599172"/>
                  <a:gd name="connsiteY6" fmla="*/ 3885433 h 4364225"/>
                  <a:gd name="connsiteX7" fmla="*/ 241300 w 599172"/>
                  <a:gd name="connsiteY7" fmla="*/ 2717033 h 4364225"/>
                  <a:gd name="connsiteX8" fmla="*/ 107949 w 599172"/>
                  <a:gd name="connsiteY8" fmla="*/ 2539234 h 4364225"/>
                  <a:gd name="connsiteX9" fmla="*/ 69850 w 599172"/>
                  <a:gd name="connsiteY9" fmla="*/ 1605783 h 4364225"/>
                  <a:gd name="connsiteX10" fmla="*/ 0 w 599172"/>
                  <a:gd name="connsiteY10" fmla="*/ 672333 h 4364225"/>
                  <a:gd name="connsiteX11" fmla="*/ 69850 w 599172"/>
                  <a:gd name="connsiteY11" fmla="*/ 11933 h 4364225"/>
                  <a:gd name="connsiteX0" fmla="*/ 69850 w 599172"/>
                  <a:gd name="connsiteY0" fmla="*/ 11933 h 4364225"/>
                  <a:gd name="connsiteX1" fmla="*/ 355600 w 599172"/>
                  <a:gd name="connsiteY1" fmla="*/ 367533 h 4364225"/>
                  <a:gd name="connsiteX2" fmla="*/ 431800 w 599172"/>
                  <a:gd name="connsiteY2" fmla="*/ 1789933 h 4364225"/>
                  <a:gd name="connsiteX3" fmla="*/ 596900 w 599172"/>
                  <a:gd name="connsiteY3" fmla="*/ 2882133 h 4364225"/>
                  <a:gd name="connsiteX4" fmla="*/ 298450 w 599172"/>
                  <a:gd name="connsiteY4" fmla="*/ 4291833 h 4364225"/>
                  <a:gd name="connsiteX5" fmla="*/ 139700 w 599172"/>
                  <a:gd name="connsiteY5" fmla="*/ 4107683 h 4364225"/>
                  <a:gd name="connsiteX6" fmla="*/ 114300 w 599172"/>
                  <a:gd name="connsiteY6" fmla="*/ 3885433 h 4364225"/>
                  <a:gd name="connsiteX7" fmla="*/ 57150 w 599172"/>
                  <a:gd name="connsiteY7" fmla="*/ 2863083 h 4364225"/>
                  <a:gd name="connsiteX8" fmla="*/ 107949 w 599172"/>
                  <a:gd name="connsiteY8" fmla="*/ 2539234 h 4364225"/>
                  <a:gd name="connsiteX9" fmla="*/ 69850 w 599172"/>
                  <a:gd name="connsiteY9" fmla="*/ 1605783 h 4364225"/>
                  <a:gd name="connsiteX10" fmla="*/ 0 w 599172"/>
                  <a:gd name="connsiteY10" fmla="*/ 672333 h 4364225"/>
                  <a:gd name="connsiteX11" fmla="*/ 69850 w 599172"/>
                  <a:gd name="connsiteY11" fmla="*/ 11933 h 4364225"/>
                  <a:gd name="connsiteX0" fmla="*/ 98652 w 627974"/>
                  <a:gd name="connsiteY0" fmla="*/ 11933 h 4364225"/>
                  <a:gd name="connsiteX1" fmla="*/ 384402 w 627974"/>
                  <a:gd name="connsiteY1" fmla="*/ 367533 h 4364225"/>
                  <a:gd name="connsiteX2" fmla="*/ 460602 w 627974"/>
                  <a:gd name="connsiteY2" fmla="*/ 1789933 h 4364225"/>
                  <a:gd name="connsiteX3" fmla="*/ 625702 w 627974"/>
                  <a:gd name="connsiteY3" fmla="*/ 2882133 h 4364225"/>
                  <a:gd name="connsiteX4" fmla="*/ 327252 w 627974"/>
                  <a:gd name="connsiteY4" fmla="*/ 4291833 h 4364225"/>
                  <a:gd name="connsiteX5" fmla="*/ 168502 w 627974"/>
                  <a:gd name="connsiteY5" fmla="*/ 4107683 h 4364225"/>
                  <a:gd name="connsiteX6" fmla="*/ 143102 w 627974"/>
                  <a:gd name="connsiteY6" fmla="*/ 3885433 h 4364225"/>
                  <a:gd name="connsiteX7" fmla="*/ 85952 w 627974"/>
                  <a:gd name="connsiteY7" fmla="*/ 2863083 h 4364225"/>
                  <a:gd name="connsiteX8" fmla="*/ 3401 w 627974"/>
                  <a:gd name="connsiteY8" fmla="*/ 2240784 h 4364225"/>
                  <a:gd name="connsiteX9" fmla="*/ 98652 w 627974"/>
                  <a:gd name="connsiteY9" fmla="*/ 1605783 h 4364225"/>
                  <a:gd name="connsiteX10" fmla="*/ 28802 w 627974"/>
                  <a:gd name="connsiteY10" fmla="*/ 672333 h 4364225"/>
                  <a:gd name="connsiteX11" fmla="*/ 98652 w 627974"/>
                  <a:gd name="connsiteY11" fmla="*/ 11933 h 4364225"/>
                  <a:gd name="connsiteX0" fmla="*/ 101600 w 630922"/>
                  <a:gd name="connsiteY0" fmla="*/ 11933 h 4364225"/>
                  <a:gd name="connsiteX1" fmla="*/ 387350 w 630922"/>
                  <a:gd name="connsiteY1" fmla="*/ 367533 h 4364225"/>
                  <a:gd name="connsiteX2" fmla="*/ 463550 w 630922"/>
                  <a:gd name="connsiteY2" fmla="*/ 1789933 h 4364225"/>
                  <a:gd name="connsiteX3" fmla="*/ 628650 w 630922"/>
                  <a:gd name="connsiteY3" fmla="*/ 2882133 h 4364225"/>
                  <a:gd name="connsiteX4" fmla="*/ 330200 w 630922"/>
                  <a:gd name="connsiteY4" fmla="*/ 4291833 h 4364225"/>
                  <a:gd name="connsiteX5" fmla="*/ 171450 w 630922"/>
                  <a:gd name="connsiteY5" fmla="*/ 4107683 h 4364225"/>
                  <a:gd name="connsiteX6" fmla="*/ 146050 w 630922"/>
                  <a:gd name="connsiteY6" fmla="*/ 3885433 h 4364225"/>
                  <a:gd name="connsiteX7" fmla="*/ 88900 w 630922"/>
                  <a:gd name="connsiteY7" fmla="*/ 2863083 h 4364225"/>
                  <a:gd name="connsiteX8" fmla="*/ 6349 w 630922"/>
                  <a:gd name="connsiteY8" fmla="*/ 2240784 h 4364225"/>
                  <a:gd name="connsiteX9" fmla="*/ 19050 w 630922"/>
                  <a:gd name="connsiteY9" fmla="*/ 1459733 h 4364225"/>
                  <a:gd name="connsiteX10" fmla="*/ 31750 w 630922"/>
                  <a:gd name="connsiteY10" fmla="*/ 672333 h 4364225"/>
                  <a:gd name="connsiteX11" fmla="*/ 101600 w 630922"/>
                  <a:gd name="connsiteY11" fmla="*/ 11933 h 4364225"/>
                  <a:gd name="connsiteX0" fmla="*/ 123519 w 652841"/>
                  <a:gd name="connsiteY0" fmla="*/ 11933 h 4364225"/>
                  <a:gd name="connsiteX1" fmla="*/ 409269 w 652841"/>
                  <a:gd name="connsiteY1" fmla="*/ 367533 h 4364225"/>
                  <a:gd name="connsiteX2" fmla="*/ 485469 w 652841"/>
                  <a:gd name="connsiteY2" fmla="*/ 1789933 h 4364225"/>
                  <a:gd name="connsiteX3" fmla="*/ 650569 w 652841"/>
                  <a:gd name="connsiteY3" fmla="*/ 2882133 h 4364225"/>
                  <a:gd name="connsiteX4" fmla="*/ 352119 w 652841"/>
                  <a:gd name="connsiteY4" fmla="*/ 4291833 h 4364225"/>
                  <a:gd name="connsiteX5" fmla="*/ 193369 w 652841"/>
                  <a:gd name="connsiteY5" fmla="*/ 4107683 h 4364225"/>
                  <a:gd name="connsiteX6" fmla="*/ 167969 w 652841"/>
                  <a:gd name="connsiteY6" fmla="*/ 3885433 h 4364225"/>
                  <a:gd name="connsiteX7" fmla="*/ 110819 w 652841"/>
                  <a:gd name="connsiteY7" fmla="*/ 2863083 h 4364225"/>
                  <a:gd name="connsiteX8" fmla="*/ 28268 w 652841"/>
                  <a:gd name="connsiteY8" fmla="*/ 2240784 h 4364225"/>
                  <a:gd name="connsiteX9" fmla="*/ 40969 w 652841"/>
                  <a:gd name="connsiteY9" fmla="*/ 1459733 h 4364225"/>
                  <a:gd name="connsiteX10" fmla="*/ 53669 w 652841"/>
                  <a:gd name="connsiteY10" fmla="*/ 672333 h 4364225"/>
                  <a:gd name="connsiteX11" fmla="*/ 123519 w 652841"/>
                  <a:gd name="connsiteY11" fmla="*/ 11933 h 4364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52841" h="4364225">
                    <a:moveTo>
                      <a:pt x="123519" y="11933"/>
                    </a:moveTo>
                    <a:cubicBezTo>
                      <a:pt x="182786" y="-38867"/>
                      <a:pt x="348944" y="71200"/>
                      <a:pt x="409269" y="367533"/>
                    </a:cubicBezTo>
                    <a:cubicBezTo>
                      <a:pt x="469594" y="663866"/>
                      <a:pt x="445252" y="1370833"/>
                      <a:pt x="485469" y="1789933"/>
                    </a:cubicBezTo>
                    <a:cubicBezTo>
                      <a:pt x="525686" y="2209033"/>
                      <a:pt x="672794" y="2465150"/>
                      <a:pt x="650569" y="2882133"/>
                    </a:cubicBezTo>
                    <a:cubicBezTo>
                      <a:pt x="628344" y="3299116"/>
                      <a:pt x="504519" y="4074875"/>
                      <a:pt x="352119" y="4291833"/>
                    </a:cubicBezTo>
                    <a:cubicBezTo>
                      <a:pt x="199719" y="4508791"/>
                      <a:pt x="224061" y="4175416"/>
                      <a:pt x="193369" y="4107683"/>
                    </a:cubicBezTo>
                    <a:cubicBezTo>
                      <a:pt x="162677" y="4039950"/>
                      <a:pt x="181727" y="4092866"/>
                      <a:pt x="167969" y="3885433"/>
                    </a:cubicBezTo>
                    <a:cubicBezTo>
                      <a:pt x="154211" y="3678000"/>
                      <a:pt x="134102" y="3137191"/>
                      <a:pt x="110819" y="2863083"/>
                    </a:cubicBezTo>
                    <a:cubicBezTo>
                      <a:pt x="87536" y="2588975"/>
                      <a:pt x="56843" y="2425992"/>
                      <a:pt x="28268" y="2240784"/>
                    </a:cubicBezTo>
                    <a:cubicBezTo>
                      <a:pt x="-307" y="2055576"/>
                      <a:pt x="-22531" y="1786758"/>
                      <a:pt x="40969" y="1459733"/>
                    </a:cubicBezTo>
                    <a:cubicBezTo>
                      <a:pt x="2869" y="1126358"/>
                      <a:pt x="39911" y="913633"/>
                      <a:pt x="53669" y="672333"/>
                    </a:cubicBezTo>
                    <a:cubicBezTo>
                      <a:pt x="67427" y="431033"/>
                      <a:pt x="64252" y="62733"/>
                      <a:pt x="123519" y="11933"/>
                    </a:cubicBezTo>
                    <a:close/>
                  </a:path>
                </a:pathLst>
              </a:custGeom>
              <a:solidFill>
                <a:srgbClr val="D4BCA0"/>
              </a:solidFill>
              <a:ln w="28575"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6" name="자유형 515"/>
              <p:cNvSpPr/>
              <p:nvPr/>
            </p:nvSpPr>
            <p:spPr>
              <a:xfrm>
                <a:off x="797264" y="4759475"/>
                <a:ext cx="116455" cy="106987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7" name="자유형 516"/>
              <p:cNvSpPr/>
              <p:nvPr/>
            </p:nvSpPr>
            <p:spPr>
              <a:xfrm>
                <a:off x="711311" y="4598994"/>
                <a:ext cx="116455" cy="106987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8" name="자유형 517"/>
              <p:cNvSpPr/>
              <p:nvPr/>
            </p:nvSpPr>
            <p:spPr>
              <a:xfrm>
                <a:off x="628474" y="4436339"/>
                <a:ext cx="116455" cy="106987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9" name="자유형 518"/>
              <p:cNvSpPr/>
              <p:nvPr/>
            </p:nvSpPr>
            <p:spPr>
              <a:xfrm>
                <a:off x="555163" y="4273684"/>
                <a:ext cx="116455" cy="106987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0" name="자유형 519"/>
              <p:cNvSpPr/>
              <p:nvPr/>
            </p:nvSpPr>
            <p:spPr>
              <a:xfrm>
                <a:off x="501341" y="4049721"/>
                <a:ext cx="116455" cy="106987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1" name="자유형 520"/>
              <p:cNvSpPr/>
              <p:nvPr/>
            </p:nvSpPr>
            <p:spPr>
              <a:xfrm>
                <a:off x="436043" y="3889692"/>
                <a:ext cx="152400" cy="140010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2" name="자유형 521"/>
              <p:cNvSpPr/>
              <p:nvPr/>
            </p:nvSpPr>
            <p:spPr>
              <a:xfrm>
                <a:off x="398106" y="3455782"/>
                <a:ext cx="152400" cy="140010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3" name="자유형 522"/>
              <p:cNvSpPr/>
              <p:nvPr/>
            </p:nvSpPr>
            <p:spPr>
              <a:xfrm>
                <a:off x="387974" y="3032712"/>
                <a:ext cx="152400" cy="140010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4" name="자유형 523"/>
              <p:cNvSpPr/>
              <p:nvPr/>
            </p:nvSpPr>
            <p:spPr>
              <a:xfrm>
                <a:off x="432757" y="2698884"/>
                <a:ext cx="152400" cy="140010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5" name="자유형 524"/>
              <p:cNvSpPr/>
              <p:nvPr/>
            </p:nvSpPr>
            <p:spPr>
              <a:xfrm>
                <a:off x="508957" y="2350988"/>
                <a:ext cx="152400" cy="140010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6" name="자유형 525"/>
              <p:cNvSpPr/>
              <p:nvPr/>
            </p:nvSpPr>
            <p:spPr>
              <a:xfrm>
                <a:off x="512243" y="1990584"/>
                <a:ext cx="152400" cy="140010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7" name="자유형 526"/>
              <p:cNvSpPr/>
              <p:nvPr/>
            </p:nvSpPr>
            <p:spPr>
              <a:xfrm rot="2700000">
                <a:off x="710331" y="1505678"/>
                <a:ext cx="152400" cy="140010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8" name="자유형 527"/>
              <p:cNvSpPr/>
              <p:nvPr/>
            </p:nvSpPr>
            <p:spPr>
              <a:xfrm rot="2700000">
                <a:off x="983701" y="1329348"/>
                <a:ext cx="152400" cy="140010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9" name="자유형 528"/>
              <p:cNvSpPr/>
              <p:nvPr/>
            </p:nvSpPr>
            <p:spPr>
              <a:xfrm rot="3941249">
                <a:off x="1180736" y="1157011"/>
                <a:ext cx="152400" cy="140010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0" name="자유형 529"/>
              <p:cNvSpPr/>
              <p:nvPr/>
            </p:nvSpPr>
            <p:spPr>
              <a:xfrm rot="3941249">
                <a:off x="1490825" y="1002892"/>
                <a:ext cx="152400" cy="140010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1" name="자유형 530"/>
              <p:cNvSpPr/>
              <p:nvPr/>
            </p:nvSpPr>
            <p:spPr>
              <a:xfrm rot="19858203">
                <a:off x="934914" y="4926514"/>
                <a:ext cx="177525" cy="163092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2" name="자유형 531"/>
              <p:cNvSpPr/>
              <p:nvPr/>
            </p:nvSpPr>
            <p:spPr>
              <a:xfrm rot="19179285">
                <a:off x="1297185" y="5258170"/>
                <a:ext cx="177525" cy="163092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3" name="자유형 532"/>
              <p:cNvSpPr/>
              <p:nvPr/>
            </p:nvSpPr>
            <p:spPr>
              <a:xfrm rot="20425666">
                <a:off x="906215" y="4877814"/>
                <a:ext cx="80531" cy="7398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4" name="자유형 533"/>
              <p:cNvSpPr/>
              <p:nvPr/>
            </p:nvSpPr>
            <p:spPr>
              <a:xfrm rot="20425666">
                <a:off x="1110937" y="5089222"/>
                <a:ext cx="80531" cy="7398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5" name="자유형 534"/>
              <p:cNvSpPr/>
              <p:nvPr/>
            </p:nvSpPr>
            <p:spPr>
              <a:xfrm rot="20425666">
                <a:off x="1230486" y="5185910"/>
                <a:ext cx="80531" cy="7398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6" name="자유형 535"/>
              <p:cNvSpPr/>
              <p:nvPr/>
            </p:nvSpPr>
            <p:spPr>
              <a:xfrm>
                <a:off x="457200" y="2552700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7" name="자유형 536"/>
              <p:cNvSpPr/>
              <p:nvPr/>
            </p:nvSpPr>
            <p:spPr>
              <a:xfrm>
                <a:off x="370844" y="2861144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8" name="자유형 537"/>
              <p:cNvSpPr/>
              <p:nvPr/>
            </p:nvSpPr>
            <p:spPr>
              <a:xfrm rot="20678070">
                <a:off x="420313" y="3261207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9" name="자유형 538"/>
              <p:cNvSpPr/>
              <p:nvPr/>
            </p:nvSpPr>
            <p:spPr>
              <a:xfrm rot="20678070">
                <a:off x="388508" y="3226714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0" name="자유형 539"/>
              <p:cNvSpPr/>
              <p:nvPr/>
            </p:nvSpPr>
            <p:spPr>
              <a:xfrm rot="492188">
                <a:off x="416067" y="3347356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1" name="자유형 540"/>
              <p:cNvSpPr/>
              <p:nvPr/>
            </p:nvSpPr>
            <p:spPr>
              <a:xfrm rot="492188">
                <a:off x="458704" y="3667282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2" name="자유형 541"/>
              <p:cNvSpPr/>
              <p:nvPr/>
            </p:nvSpPr>
            <p:spPr>
              <a:xfrm rot="19729937">
                <a:off x="541631" y="4134156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3" name="자유형 542"/>
              <p:cNvSpPr/>
              <p:nvPr/>
            </p:nvSpPr>
            <p:spPr>
              <a:xfrm rot="19729937">
                <a:off x="620743" y="4348972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4" name="자유형 543"/>
              <p:cNvSpPr/>
              <p:nvPr/>
            </p:nvSpPr>
            <p:spPr>
              <a:xfrm rot="21424863">
                <a:off x="627321" y="4415048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5" name="자유형 544"/>
              <p:cNvSpPr/>
              <p:nvPr/>
            </p:nvSpPr>
            <p:spPr>
              <a:xfrm rot="21424863">
                <a:off x="685227" y="4553333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6" name="자유형 545"/>
              <p:cNvSpPr/>
              <p:nvPr/>
            </p:nvSpPr>
            <p:spPr>
              <a:xfrm rot="19741659">
                <a:off x="774213" y="4698238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7" name="자유형 546"/>
              <p:cNvSpPr/>
              <p:nvPr/>
            </p:nvSpPr>
            <p:spPr>
              <a:xfrm rot="19741659">
                <a:off x="934899" y="4905146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8" name="자유형 547"/>
              <p:cNvSpPr/>
              <p:nvPr/>
            </p:nvSpPr>
            <p:spPr>
              <a:xfrm rot="18496528">
                <a:off x="1052153" y="5038540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9" name="자유형 548"/>
              <p:cNvSpPr/>
              <p:nvPr/>
            </p:nvSpPr>
            <p:spPr>
              <a:xfrm rot="18496528">
                <a:off x="1175593" y="5123153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0" name="자유형 549"/>
              <p:cNvSpPr/>
              <p:nvPr/>
            </p:nvSpPr>
            <p:spPr>
              <a:xfrm rot="17358385">
                <a:off x="1258339" y="5230590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1" name="자유형 550"/>
              <p:cNvSpPr/>
              <p:nvPr/>
            </p:nvSpPr>
            <p:spPr>
              <a:xfrm rot="19818023">
                <a:off x="1410739" y="5382990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2" name="자유형 551"/>
              <p:cNvSpPr/>
              <p:nvPr/>
            </p:nvSpPr>
            <p:spPr>
              <a:xfrm rot="19818023">
                <a:off x="1511503" y="5402269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3" name="자유형 552"/>
              <p:cNvSpPr/>
              <p:nvPr/>
            </p:nvSpPr>
            <p:spPr>
              <a:xfrm>
                <a:off x="415939" y="2943336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4" name="자유형 553"/>
              <p:cNvSpPr/>
              <p:nvPr/>
            </p:nvSpPr>
            <p:spPr>
              <a:xfrm>
                <a:off x="384134" y="2908843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5" name="자유형 554"/>
              <p:cNvSpPr/>
              <p:nvPr/>
            </p:nvSpPr>
            <p:spPr>
              <a:xfrm>
                <a:off x="533151" y="2278212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6" name="자유형 555"/>
              <p:cNvSpPr/>
              <p:nvPr/>
            </p:nvSpPr>
            <p:spPr>
              <a:xfrm>
                <a:off x="501346" y="2243719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7" name="자유형 556"/>
              <p:cNvSpPr/>
              <p:nvPr/>
            </p:nvSpPr>
            <p:spPr>
              <a:xfrm rot="735777">
                <a:off x="497655" y="2153373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8" name="자유형 557"/>
              <p:cNvSpPr/>
              <p:nvPr/>
            </p:nvSpPr>
            <p:spPr>
              <a:xfrm>
                <a:off x="541630" y="2088152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9" name="자유형 558"/>
              <p:cNvSpPr/>
              <p:nvPr/>
            </p:nvSpPr>
            <p:spPr>
              <a:xfrm rot="735777">
                <a:off x="503818" y="1885479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0" name="자유형 559"/>
              <p:cNvSpPr/>
              <p:nvPr/>
            </p:nvSpPr>
            <p:spPr>
              <a:xfrm>
                <a:off x="547793" y="1820258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1" name="자유형 560"/>
              <p:cNvSpPr/>
              <p:nvPr/>
            </p:nvSpPr>
            <p:spPr>
              <a:xfrm rot="2145228">
                <a:off x="574433" y="1738358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2" name="자유형 561"/>
              <p:cNvSpPr/>
              <p:nvPr/>
            </p:nvSpPr>
            <p:spPr>
              <a:xfrm rot="2145228">
                <a:off x="613294" y="1690648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3" name="자유형 562"/>
              <p:cNvSpPr/>
              <p:nvPr/>
            </p:nvSpPr>
            <p:spPr>
              <a:xfrm rot="2145228">
                <a:off x="794713" y="1494465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4" name="자유형 563"/>
              <p:cNvSpPr/>
              <p:nvPr/>
            </p:nvSpPr>
            <p:spPr>
              <a:xfrm rot="4015625">
                <a:off x="825388" y="1428630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5" name="자유형 564"/>
              <p:cNvSpPr/>
              <p:nvPr/>
            </p:nvSpPr>
            <p:spPr>
              <a:xfrm rot="4015625">
                <a:off x="1089290" y="1241538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6" name="자유형 565"/>
              <p:cNvSpPr/>
              <p:nvPr/>
            </p:nvSpPr>
            <p:spPr>
              <a:xfrm rot="4015625">
                <a:off x="1052292" y="1314881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7" name="자유형 566"/>
              <p:cNvSpPr/>
              <p:nvPr/>
            </p:nvSpPr>
            <p:spPr>
              <a:xfrm rot="2971078">
                <a:off x="1293518" y="1146766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8" name="자유형 567"/>
              <p:cNvSpPr/>
              <p:nvPr/>
            </p:nvSpPr>
            <p:spPr>
              <a:xfrm rot="2971078">
                <a:off x="1364920" y="1134077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85" name="그룹 484"/>
            <p:cNvGrpSpPr/>
            <p:nvPr/>
          </p:nvGrpSpPr>
          <p:grpSpPr>
            <a:xfrm>
              <a:off x="-932849" y="2226873"/>
              <a:ext cx="2358122" cy="4631127"/>
              <a:chOff x="2463496" y="2226873"/>
              <a:chExt cx="2358122" cy="4631127"/>
            </a:xfrm>
          </p:grpSpPr>
          <p:sp>
            <p:nvSpPr>
              <p:cNvPr id="486" name="Freeform 7">
                <a:extLst>
                  <a:ext uri="{FF2B5EF4-FFF2-40B4-BE49-F238E27FC236}">
                    <a16:creationId xmlns:a16="http://schemas.microsoft.com/office/drawing/2014/main" id="{60B0D738-B6E0-4663-B9BE-685F2B09F9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94003" y="2226873"/>
                <a:ext cx="1827615" cy="4242036"/>
              </a:xfrm>
              <a:custGeom>
                <a:avLst/>
                <a:gdLst>
                  <a:gd name="T0" fmla="*/ 526 w 2447"/>
                  <a:gd name="T1" fmla="*/ 1249 h 5683"/>
                  <a:gd name="T2" fmla="*/ 531 w 2447"/>
                  <a:gd name="T3" fmla="*/ 850 h 5683"/>
                  <a:gd name="T4" fmla="*/ 587 w 2447"/>
                  <a:gd name="T5" fmla="*/ 485 h 5683"/>
                  <a:gd name="T6" fmla="*/ 655 w 2447"/>
                  <a:gd name="T7" fmla="*/ 295 h 5683"/>
                  <a:gd name="T8" fmla="*/ 757 w 2447"/>
                  <a:gd name="T9" fmla="*/ 147 h 5683"/>
                  <a:gd name="T10" fmla="*/ 861 w 2447"/>
                  <a:gd name="T11" fmla="*/ 77 h 5683"/>
                  <a:gd name="T12" fmla="*/ 963 w 2447"/>
                  <a:gd name="T13" fmla="*/ 30 h 5683"/>
                  <a:gd name="T14" fmla="*/ 1081 w 2447"/>
                  <a:gd name="T15" fmla="*/ 2 h 5683"/>
                  <a:gd name="T16" fmla="*/ 1180 w 2447"/>
                  <a:gd name="T17" fmla="*/ 5 h 5683"/>
                  <a:gd name="T18" fmla="*/ 1313 w 2447"/>
                  <a:gd name="T19" fmla="*/ 64 h 5683"/>
                  <a:gd name="T20" fmla="*/ 1409 w 2447"/>
                  <a:gd name="T21" fmla="*/ 174 h 5683"/>
                  <a:gd name="T22" fmla="*/ 1450 w 2447"/>
                  <a:gd name="T23" fmla="*/ 257 h 5683"/>
                  <a:gd name="T24" fmla="*/ 1473 w 2447"/>
                  <a:gd name="T25" fmla="*/ 365 h 5683"/>
                  <a:gd name="T26" fmla="*/ 1500 w 2447"/>
                  <a:gd name="T27" fmla="*/ 854 h 5683"/>
                  <a:gd name="T28" fmla="*/ 1507 w 2447"/>
                  <a:gd name="T29" fmla="*/ 922 h 5683"/>
                  <a:gd name="T30" fmla="*/ 1684 w 2447"/>
                  <a:gd name="T31" fmla="*/ 1056 h 5683"/>
                  <a:gd name="T32" fmla="*/ 1916 w 2447"/>
                  <a:gd name="T33" fmla="*/ 1270 h 5683"/>
                  <a:gd name="T34" fmla="*/ 2211 w 2447"/>
                  <a:gd name="T35" fmla="*/ 1522 h 5683"/>
                  <a:gd name="T36" fmla="*/ 2313 w 2447"/>
                  <a:gd name="T37" fmla="*/ 1608 h 5683"/>
                  <a:gd name="T38" fmla="*/ 2394 w 2447"/>
                  <a:gd name="T39" fmla="*/ 1729 h 5683"/>
                  <a:gd name="T40" fmla="*/ 2431 w 2447"/>
                  <a:gd name="T41" fmla="*/ 1847 h 5683"/>
                  <a:gd name="T42" fmla="*/ 2447 w 2447"/>
                  <a:gd name="T43" fmla="*/ 2048 h 5683"/>
                  <a:gd name="T44" fmla="*/ 2407 w 2447"/>
                  <a:gd name="T45" fmla="*/ 2491 h 5683"/>
                  <a:gd name="T46" fmla="*/ 2306 w 2447"/>
                  <a:gd name="T47" fmla="*/ 3317 h 5683"/>
                  <a:gd name="T48" fmla="*/ 2282 w 2447"/>
                  <a:gd name="T49" fmla="*/ 3699 h 5683"/>
                  <a:gd name="T50" fmla="*/ 2233 w 2447"/>
                  <a:gd name="T51" fmla="*/ 4377 h 5683"/>
                  <a:gd name="T52" fmla="*/ 2244 w 2447"/>
                  <a:gd name="T53" fmla="*/ 4750 h 5683"/>
                  <a:gd name="T54" fmla="*/ 2295 w 2447"/>
                  <a:gd name="T55" fmla="*/ 5016 h 5683"/>
                  <a:gd name="T56" fmla="*/ 502 w 2447"/>
                  <a:gd name="T57" fmla="*/ 5683 h 5683"/>
                  <a:gd name="T58" fmla="*/ 324 w 2447"/>
                  <a:gd name="T59" fmla="*/ 4992 h 5683"/>
                  <a:gd name="T60" fmla="*/ 217 w 2447"/>
                  <a:gd name="T61" fmla="*/ 4392 h 5683"/>
                  <a:gd name="T62" fmla="*/ 73 w 2447"/>
                  <a:gd name="T63" fmla="*/ 3939 h 5683"/>
                  <a:gd name="T64" fmla="*/ 4 w 2447"/>
                  <a:gd name="T65" fmla="*/ 3510 h 5683"/>
                  <a:gd name="T66" fmla="*/ 6 w 2447"/>
                  <a:gd name="T67" fmla="*/ 3241 h 5683"/>
                  <a:gd name="T68" fmla="*/ 49 w 2447"/>
                  <a:gd name="T69" fmla="*/ 2968 h 5683"/>
                  <a:gd name="T70" fmla="*/ 118 w 2447"/>
                  <a:gd name="T71" fmla="*/ 2765 h 5683"/>
                  <a:gd name="T72" fmla="*/ 344 w 2447"/>
                  <a:gd name="T73" fmla="*/ 2242 h 5683"/>
                  <a:gd name="T74" fmla="*/ 464 w 2447"/>
                  <a:gd name="T75" fmla="*/ 1927 h 5683"/>
                  <a:gd name="T76" fmla="*/ 524 w 2447"/>
                  <a:gd name="T77" fmla="*/ 1597 h 5683"/>
                  <a:gd name="T78" fmla="*/ 528 w 2447"/>
                  <a:gd name="T79" fmla="*/ 1280 h 56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447" h="5683">
                    <a:moveTo>
                      <a:pt x="528" y="1280"/>
                    </a:moveTo>
                    <a:lnTo>
                      <a:pt x="526" y="1249"/>
                    </a:lnTo>
                    <a:lnTo>
                      <a:pt x="523" y="1038"/>
                    </a:lnTo>
                    <a:lnTo>
                      <a:pt x="531" y="850"/>
                    </a:lnTo>
                    <a:lnTo>
                      <a:pt x="554" y="641"/>
                    </a:lnTo>
                    <a:lnTo>
                      <a:pt x="587" y="485"/>
                    </a:lnTo>
                    <a:lnTo>
                      <a:pt x="618" y="386"/>
                    </a:lnTo>
                    <a:lnTo>
                      <a:pt x="655" y="295"/>
                    </a:lnTo>
                    <a:lnTo>
                      <a:pt x="703" y="215"/>
                    </a:lnTo>
                    <a:lnTo>
                      <a:pt x="757" y="147"/>
                    </a:lnTo>
                    <a:lnTo>
                      <a:pt x="823" y="95"/>
                    </a:lnTo>
                    <a:lnTo>
                      <a:pt x="861" y="77"/>
                    </a:lnTo>
                    <a:lnTo>
                      <a:pt x="897" y="59"/>
                    </a:lnTo>
                    <a:lnTo>
                      <a:pt x="963" y="30"/>
                    </a:lnTo>
                    <a:lnTo>
                      <a:pt x="1025" y="12"/>
                    </a:lnTo>
                    <a:lnTo>
                      <a:pt x="1081" y="2"/>
                    </a:lnTo>
                    <a:lnTo>
                      <a:pt x="1133" y="0"/>
                    </a:lnTo>
                    <a:lnTo>
                      <a:pt x="1180" y="5"/>
                    </a:lnTo>
                    <a:lnTo>
                      <a:pt x="1244" y="23"/>
                    </a:lnTo>
                    <a:lnTo>
                      <a:pt x="1313" y="64"/>
                    </a:lnTo>
                    <a:lnTo>
                      <a:pt x="1368" y="117"/>
                    </a:lnTo>
                    <a:lnTo>
                      <a:pt x="1409" y="174"/>
                    </a:lnTo>
                    <a:lnTo>
                      <a:pt x="1440" y="231"/>
                    </a:lnTo>
                    <a:lnTo>
                      <a:pt x="1450" y="257"/>
                    </a:lnTo>
                    <a:lnTo>
                      <a:pt x="1458" y="284"/>
                    </a:lnTo>
                    <a:lnTo>
                      <a:pt x="1473" y="365"/>
                    </a:lnTo>
                    <a:lnTo>
                      <a:pt x="1489" y="521"/>
                    </a:lnTo>
                    <a:lnTo>
                      <a:pt x="1500" y="854"/>
                    </a:lnTo>
                    <a:lnTo>
                      <a:pt x="1500" y="922"/>
                    </a:lnTo>
                    <a:lnTo>
                      <a:pt x="1507" y="922"/>
                    </a:lnTo>
                    <a:lnTo>
                      <a:pt x="1584" y="969"/>
                    </a:lnTo>
                    <a:lnTo>
                      <a:pt x="1684" y="1056"/>
                    </a:lnTo>
                    <a:lnTo>
                      <a:pt x="1756" y="1126"/>
                    </a:lnTo>
                    <a:lnTo>
                      <a:pt x="1916" y="1270"/>
                    </a:lnTo>
                    <a:lnTo>
                      <a:pt x="2100" y="1433"/>
                    </a:lnTo>
                    <a:lnTo>
                      <a:pt x="2211" y="1522"/>
                    </a:lnTo>
                    <a:lnTo>
                      <a:pt x="2269" y="1561"/>
                    </a:lnTo>
                    <a:lnTo>
                      <a:pt x="2313" y="1608"/>
                    </a:lnTo>
                    <a:lnTo>
                      <a:pt x="2367" y="1679"/>
                    </a:lnTo>
                    <a:lnTo>
                      <a:pt x="2394" y="1729"/>
                    </a:lnTo>
                    <a:lnTo>
                      <a:pt x="2416" y="1784"/>
                    </a:lnTo>
                    <a:lnTo>
                      <a:pt x="2431" y="1847"/>
                    </a:lnTo>
                    <a:lnTo>
                      <a:pt x="2446" y="1957"/>
                    </a:lnTo>
                    <a:lnTo>
                      <a:pt x="2447" y="2048"/>
                    </a:lnTo>
                    <a:lnTo>
                      <a:pt x="2443" y="2158"/>
                    </a:lnTo>
                    <a:lnTo>
                      <a:pt x="2407" y="2491"/>
                    </a:lnTo>
                    <a:lnTo>
                      <a:pt x="2354" y="2899"/>
                    </a:lnTo>
                    <a:lnTo>
                      <a:pt x="2306" y="3317"/>
                    </a:lnTo>
                    <a:lnTo>
                      <a:pt x="2295" y="3506"/>
                    </a:lnTo>
                    <a:lnTo>
                      <a:pt x="2282" y="3699"/>
                    </a:lnTo>
                    <a:lnTo>
                      <a:pt x="2249" y="4088"/>
                    </a:lnTo>
                    <a:lnTo>
                      <a:pt x="2233" y="4377"/>
                    </a:lnTo>
                    <a:lnTo>
                      <a:pt x="2231" y="4566"/>
                    </a:lnTo>
                    <a:lnTo>
                      <a:pt x="2244" y="4750"/>
                    </a:lnTo>
                    <a:lnTo>
                      <a:pt x="2272" y="4930"/>
                    </a:lnTo>
                    <a:lnTo>
                      <a:pt x="2295" y="5016"/>
                    </a:lnTo>
                    <a:lnTo>
                      <a:pt x="2397" y="5477"/>
                    </a:lnTo>
                    <a:lnTo>
                      <a:pt x="502" y="5683"/>
                    </a:lnTo>
                    <a:lnTo>
                      <a:pt x="374" y="5325"/>
                    </a:lnTo>
                    <a:lnTo>
                      <a:pt x="324" y="4992"/>
                    </a:lnTo>
                    <a:lnTo>
                      <a:pt x="246" y="4479"/>
                    </a:lnTo>
                    <a:lnTo>
                      <a:pt x="217" y="4392"/>
                    </a:lnTo>
                    <a:lnTo>
                      <a:pt x="133" y="4148"/>
                    </a:lnTo>
                    <a:lnTo>
                      <a:pt x="73" y="3939"/>
                    </a:lnTo>
                    <a:lnTo>
                      <a:pt x="26" y="3702"/>
                    </a:lnTo>
                    <a:lnTo>
                      <a:pt x="4" y="3510"/>
                    </a:lnTo>
                    <a:lnTo>
                      <a:pt x="0" y="3377"/>
                    </a:lnTo>
                    <a:lnTo>
                      <a:pt x="6" y="3241"/>
                    </a:lnTo>
                    <a:lnTo>
                      <a:pt x="22" y="3104"/>
                    </a:lnTo>
                    <a:lnTo>
                      <a:pt x="49" y="2968"/>
                    </a:lnTo>
                    <a:lnTo>
                      <a:pt x="91" y="2832"/>
                    </a:lnTo>
                    <a:lnTo>
                      <a:pt x="118" y="2765"/>
                    </a:lnTo>
                    <a:lnTo>
                      <a:pt x="220" y="2523"/>
                    </a:lnTo>
                    <a:lnTo>
                      <a:pt x="344" y="2242"/>
                    </a:lnTo>
                    <a:lnTo>
                      <a:pt x="412" y="2079"/>
                    </a:lnTo>
                    <a:lnTo>
                      <a:pt x="464" y="1927"/>
                    </a:lnTo>
                    <a:lnTo>
                      <a:pt x="502" y="1770"/>
                    </a:lnTo>
                    <a:lnTo>
                      <a:pt x="524" y="1597"/>
                    </a:lnTo>
                    <a:lnTo>
                      <a:pt x="531" y="1395"/>
                    </a:lnTo>
                    <a:lnTo>
                      <a:pt x="528" y="1280"/>
                    </a:lnTo>
                    <a:close/>
                  </a:path>
                </a:pathLst>
              </a:custGeom>
              <a:solidFill>
                <a:srgbClr val="FFD5A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7" name="Freeform 8">
                <a:extLst>
                  <a:ext uri="{FF2B5EF4-FFF2-40B4-BE49-F238E27FC236}">
                    <a16:creationId xmlns:a16="http://schemas.microsoft.com/office/drawing/2014/main" id="{E436D5C1-056A-4B5F-A615-EEA8D2AB65E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95825" y="2262709"/>
                <a:ext cx="438986" cy="456904"/>
              </a:xfrm>
              <a:custGeom>
                <a:avLst/>
                <a:gdLst>
                  <a:gd name="T0" fmla="*/ 0 w 588"/>
                  <a:gd name="T1" fmla="*/ 208 h 612"/>
                  <a:gd name="T2" fmla="*/ 2 w 588"/>
                  <a:gd name="T3" fmla="*/ 200 h 612"/>
                  <a:gd name="T4" fmla="*/ 50 w 588"/>
                  <a:gd name="T5" fmla="*/ 137 h 612"/>
                  <a:gd name="T6" fmla="*/ 116 w 588"/>
                  <a:gd name="T7" fmla="*/ 75 h 612"/>
                  <a:gd name="T8" fmla="*/ 172 w 588"/>
                  <a:gd name="T9" fmla="*/ 38 h 612"/>
                  <a:gd name="T10" fmla="*/ 239 w 588"/>
                  <a:gd name="T11" fmla="*/ 12 h 612"/>
                  <a:gd name="T12" fmla="*/ 315 w 588"/>
                  <a:gd name="T13" fmla="*/ 0 h 612"/>
                  <a:gd name="T14" fmla="*/ 358 w 588"/>
                  <a:gd name="T15" fmla="*/ 2 h 612"/>
                  <a:gd name="T16" fmla="*/ 398 w 588"/>
                  <a:gd name="T17" fmla="*/ 9 h 612"/>
                  <a:gd name="T18" fmla="*/ 465 w 588"/>
                  <a:gd name="T19" fmla="*/ 30 h 612"/>
                  <a:gd name="T20" fmla="*/ 514 w 588"/>
                  <a:gd name="T21" fmla="*/ 61 h 612"/>
                  <a:gd name="T22" fmla="*/ 547 w 588"/>
                  <a:gd name="T23" fmla="*/ 97 h 612"/>
                  <a:gd name="T24" fmla="*/ 577 w 588"/>
                  <a:gd name="T25" fmla="*/ 150 h 612"/>
                  <a:gd name="T26" fmla="*/ 588 w 588"/>
                  <a:gd name="T27" fmla="*/ 202 h 612"/>
                  <a:gd name="T28" fmla="*/ 588 w 588"/>
                  <a:gd name="T29" fmla="*/ 208 h 612"/>
                  <a:gd name="T30" fmla="*/ 588 w 588"/>
                  <a:gd name="T31" fmla="*/ 252 h 612"/>
                  <a:gd name="T32" fmla="*/ 565 w 588"/>
                  <a:gd name="T33" fmla="*/ 425 h 612"/>
                  <a:gd name="T34" fmla="*/ 547 w 588"/>
                  <a:gd name="T35" fmla="*/ 491 h 612"/>
                  <a:gd name="T36" fmla="*/ 519 w 588"/>
                  <a:gd name="T37" fmla="*/ 547 h 612"/>
                  <a:gd name="T38" fmla="*/ 492 w 588"/>
                  <a:gd name="T39" fmla="*/ 576 h 612"/>
                  <a:gd name="T40" fmla="*/ 472 w 588"/>
                  <a:gd name="T41" fmla="*/ 588 h 612"/>
                  <a:gd name="T42" fmla="*/ 460 w 588"/>
                  <a:gd name="T43" fmla="*/ 591 h 612"/>
                  <a:gd name="T44" fmla="*/ 431 w 588"/>
                  <a:gd name="T45" fmla="*/ 599 h 612"/>
                  <a:gd name="T46" fmla="*/ 371 w 588"/>
                  <a:gd name="T47" fmla="*/ 609 h 612"/>
                  <a:gd name="T48" fmla="*/ 313 w 588"/>
                  <a:gd name="T49" fmla="*/ 612 h 612"/>
                  <a:gd name="T50" fmla="*/ 256 w 588"/>
                  <a:gd name="T51" fmla="*/ 606 h 612"/>
                  <a:gd name="T52" fmla="*/ 204 w 588"/>
                  <a:gd name="T53" fmla="*/ 593 h 612"/>
                  <a:gd name="T54" fmla="*/ 157 w 588"/>
                  <a:gd name="T55" fmla="*/ 576 h 612"/>
                  <a:gd name="T56" fmla="*/ 116 w 588"/>
                  <a:gd name="T57" fmla="*/ 555 h 612"/>
                  <a:gd name="T58" fmla="*/ 86 w 588"/>
                  <a:gd name="T59" fmla="*/ 529 h 612"/>
                  <a:gd name="T60" fmla="*/ 76 w 588"/>
                  <a:gd name="T61" fmla="*/ 514 h 612"/>
                  <a:gd name="T62" fmla="*/ 57 w 588"/>
                  <a:gd name="T63" fmla="*/ 491 h 612"/>
                  <a:gd name="T64" fmla="*/ 28 w 588"/>
                  <a:gd name="T65" fmla="*/ 415 h 612"/>
                  <a:gd name="T66" fmla="*/ 10 w 588"/>
                  <a:gd name="T67" fmla="*/ 324 h 612"/>
                  <a:gd name="T68" fmla="*/ 0 w 588"/>
                  <a:gd name="T69" fmla="*/ 239 h 612"/>
                  <a:gd name="T70" fmla="*/ 0 w 588"/>
                  <a:gd name="T71" fmla="*/ 208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88" h="612">
                    <a:moveTo>
                      <a:pt x="0" y="208"/>
                    </a:moveTo>
                    <a:lnTo>
                      <a:pt x="2" y="200"/>
                    </a:lnTo>
                    <a:lnTo>
                      <a:pt x="50" y="137"/>
                    </a:lnTo>
                    <a:lnTo>
                      <a:pt x="116" y="75"/>
                    </a:lnTo>
                    <a:lnTo>
                      <a:pt x="172" y="38"/>
                    </a:lnTo>
                    <a:lnTo>
                      <a:pt x="239" y="12"/>
                    </a:lnTo>
                    <a:lnTo>
                      <a:pt x="315" y="0"/>
                    </a:lnTo>
                    <a:lnTo>
                      <a:pt x="358" y="2"/>
                    </a:lnTo>
                    <a:lnTo>
                      <a:pt x="398" y="9"/>
                    </a:lnTo>
                    <a:lnTo>
                      <a:pt x="465" y="30"/>
                    </a:lnTo>
                    <a:lnTo>
                      <a:pt x="514" y="61"/>
                    </a:lnTo>
                    <a:lnTo>
                      <a:pt x="547" y="97"/>
                    </a:lnTo>
                    <a:lnTo>
                      <a:pt x="577" y="150"/>
                    </a:lnTo>
                    <a:lnTo>
                      <a:pt x="588" y="202"/>
                    </a:lnTo>
                    <a:lnTo>
                      <a:pt x="588" y="208"/>
                    </a:lnTo>
                    <a:lnTo>
                      <a:pt x="588" y="252"/>
                    </a:lnTo>
                    <a:lnTo>
                      <a:pt x="565" y="425"/>
                    </a:lnTo>
                    <a:lnTo>
                      <a:pt x="547" y="491"/>
                    </a:lnTo>
                    <a:lnTo>
                      <a:pt x="519" y="547"/>
                    </a:lnTo>
                    <a:lnTo>
                      <a:pt x="492" y="576"/>
                    </a:lnTo>
                    <a:lnTo>
                      <a:pt x="472" y="588"/>
                    </a:lnTo>
                    <a:lnTo>
                      <a:pt x="460" y="591"/>
                    </a:lnTo>
                    <a:lnTo>
                      <a:pt x="431" y="599"/>
                    </a:lnTo>
                    <a:lnTo>
                      <a:pt x="371" y="609"/>
                    </a:lnTo>
                    <a:lnTo>
                      <a:pt x="313" y="612"/>
                    </a:lnTo>
                    <a:lnTo>
                      <a:pt x="256" y="606"/>
                    </a:lnTo>
                    <a:lnTo>
                      <a:pt x="204" y="593"/>
                    </a:lnTo>
                    <a:lnTo>
                      <a:pt x="157" y="576"/>
                    </a:lnTo>
                    <a:lnTo>
                      <a:pt x="116" y="555"/>
                    </a:lnTo>
                    <a:lnTo>
                      <a:pt x="86" y="529"/>
                    </a:lnTo>
                    <a:lnTo>
                      <a:pt x="76" y="514"/>
                    </a:lnTo>
                    <a:lnTo>
                      <a:pt x="57" y="491"/>
                    </a:lnTo>
                    <a:lnTo>
                      <a:pt x="28" y="415"/>
                    </a:lnTo>
                    <a:lnTo>
                      <a:pt x="10" y="324"/>
                    </a:lnTo>
                    <a:lnTo>
                      <a:pt x="0" y="239"/>
                    </a:lnTo>
                    <a:lnTo>
                      <a:pt x="0" y="20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8" name="Freeform 9">
                <a:extLst>
                  <a:ext uri="{FF2B5EF4-FFF2-40B4-BE49-F238E27FC236}">
                    <a16:creationId xmlns:a16="http://schemas.microsoft.com/office/drawing/2014/main" id="{03DED707-F840-43DE-987E-0EF96D31431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61441" y="2856236"/>
                <a:ext cx="134383" cy="1319198"/>
              </a:xfrm>
              <a:custGeom>
                <a:avLst/>
                <a:gdLst>
                  <a:gd name="T0" fmla="*/ 103 w 179"/>
                  <a:gd name="T1" fmla="*/ 77 h 1766"/>
                  <a:gd name="T2" fmla="*/ 103 w 179"/>
                  <a:gd name="T3" fmla="*/ 409 h 1766"/>
                  <a:gd name="T4" fmla="*/ 95 w 179"/>
                  <a:gd name="T5" fmla="*/ 506 h 1766"/>
                  <a:gd name="T6" fmla="*/ 77 w 179"/>
                  <a:gd name="T7" fmla="*/ 563 h 1766"/>
                  <a:gd name="T8" fmla="*/ 77 w 179"/>
                  <a:gd name="T9" fmla="*/ 614 h 1766"/>
                  <a:gd name="T10" fmla="*/ 77 w 179"/>
                  <a:gd name="T11" fmla="*/ 666 h 1766"/>
                  <a:gd name="T12" fmla="*/ 77 w 179"/>
                  <a:gd name="T13" fmla="*/ 755 h 1766"/>
                  <a:gd name="T14" fmla="*/ 94 w 179"/>
                  <a:gd name="T15" fmla="*/ 851 h 1766"/>
                  <a:gd name="T16" fmla="*/ 105 w 179"/>
                  <a:gd name="T17" fmla="*/ 909 h 1766"/>
                  <a:gd name="T18" fmla="*/ 127 w 179"/>
                  <a:gd name="T19" fmla="*/ 1024 h 1766"/>
                  <a:gd name="T20" fmla="*/ 163 w 179"/>
                  <a:gd name="T21" fmla="*/ 1139 h 1766"/>
                  <a:gd name="T22" fmla="*/ 179 w 179"/>
                  <a:gd name="T23" fmla="*/ 1229 h 1766"/>
                  <a:gd name="T24" fmla="*/ 179 w 179"/>
                  <a:gd name="T25" fmla="*/ 1357 h 1766"/>
                  <a:gd name="T26" fmla="*/ 179 w 179"/>
                  <a:gd name="T27" fmla="*/ 1689 h 1766"/>
                  <a:gd name="T28" fmla="*/ 179 w 179"/>
                  <a:gd name="T29" fmla="*/ 1689 h 1766"/>
                  <a:gd name="T30" fmla="*/ 169 w 179"/>
                  <a:gd name="T31" fmla="*/ 1542 h 1766"/>
                  <a:gd name="T32" fmla="*/ 153 w 179"/>
                  <a:gd name="T33" fmla="*/ 1449 h 1766"/>
                  <a:gd name="T34" fmla="*/ 127 w 179"/>
                  <a:gd name="T35" fmla="*/ 1357 h 1766"/>
                  <a:gd name="T36" fmla="*/ 127 w 179"/>
                  <a:gd name="T37" fmla="*/ 1260 h 1766"/>
                  <a:gd name="T38" fmla="*/ 103 w 179"/>
                  <a:gd name="T39" fmla="*/ 1203 h 1766"/>
                  <a:gd name="T40" fmla="*/ 67 w 179"/>
                  <a:gd name="T41" fmla="*/ 1087 h 1766"/>
                  <a:gd name="T42" fmla="*/ 42 w 179"/>
                  <a:gd name="T43" fmla="*/ 1030 h 1766"/>
                  <a:gd name="T44" fmla="*/ 25 w 179"/>
                  <a:gd name="T45" fmla="*/ 933 h 1766"/>
                  <a:gd name="T46" fmla="*/ 22 w 179"/>
                  <a:gd name="T47" fmla="*/ 857 h 1766"/>
                  <a:gd name="T48" fmla="*/ 0 w 179"/>
                  <a:gd name="T49" fmla="*/ 716 h 1766"/>
                  <a:gd name="T50" fmla="*/ 0 w 179"/>
                  <a:gd name="T51" fmla="*/ 588 h 1766"/>
                  <a:gd name="T52" fmla="*/ 6 w 179"/>
                  <a:gd name="T53" fmla="*/ 571 h 1766"/>
                  <a:gd name="T54" fmla="*/ 25 w 179"/>
                  <a:gd name="T55" fmla="*/ 563 h 1766"/>
                  <a:gd name="T56" fmla="*/ 51 w 179"/>
                  <a:gd name="T57" fmla="*/ 457 h 1766"/>
                  <a:gd name="T58" fmla="*/ 54 w 179"/>
                  <a:gd name="T59" fmla="*/ 396 h 1766"/>
                  <a:gd name="T60" fmla="*/ 77 w 179"/>
                  <a:gd name="T61" fmla="*/ 307 h 1766"/>
                  <a:gd name="T62" fmla="*/ 84 w 179"/>
                  <a:gd name="T63" fmla="*/ 118 h 1766"/>
                  <a:gd name="T64" fmla="*/ 103 w 179"/>
                  <a:gd name="T65" fmla="*/ 0 h 17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9" h="1766">
                    <a:moveTo>
                      <a:pt x="103" y="0"/>
                    </a:moveTo>
                    <a:lnTo>
                      <a:pt x="103" y="77"/>
                    </a:lnTo>
                    <a:lnTo>
                      <a:pt x="103" y="281"/>
                    </a:lnTo>
                    <a:lnTo>
                      <a:pt x="103" y="409"/>
                    </a:lnTo>
                    <a:lnTo>
                      <a:pt x="103" y="448"/>
                    </a:lnTo>
                    <a:lnTo>
                      <a:pt x="95" y="506"/>
                    </a:lnTo>
                    <a:lnTo>
                      <a:pt x="85" y="543"/>
                    </a:lnTo>
                    <a:lnTo>
                      <a:pt x="77" y="563"/>
                    </a:lnTo>
                    <a:lnTo>
                      <a:pt x="77" y="588"/>
                    </a:lnTo>
                    <a:lnTo>
                      <a:pt x="77" y="614"/>
                    </a:lnTo>
                    <a:lnTo>
                      <a:pt x="77" y="640"/>
                    </a:lnTo>
                    <a:lnTo>
                      <a:pt x="77" y="666"/>
                    </a:lnTo>
                    <a:lnTo>
                      <a:pt x="77" y="716"/>
                    </a:lnTo>
                    <a:lnTo>
                      <a:pt x="77" y="755"/>
                    </a:lnTo>
                    <a:lnTo>
                      <a:pt x="82" y="812"/>
                    </a:lnTo>
                    <a:lnTo>
                      <a:pt x="94" y="851"/>
                    </a:lnTo>
                    <a:lnTo>
                      <a:pt x="103" y="870"/>
                    </a:lnTo>
                    <a:lnTo>
                      <a:pt x="105" y="909"/>
                    </a:lnTo>
                    <a:lnTo>
                      <a:pt x="124" y="985"/>
                    </a:lnTo>
                    <a:lnTo>
                      <a:pt x="127" y="1024"/>
                    </a:lnTo>
                    <a:lnTo>
                      <a:pt x="144" y="1062"/>
                    </a:lnTo>
                    <a:lnTo>
                      <a:pt x="163" y="1139"/>
                    </a:lnTo>
                    <a:lnTo>
                      <a:pt x="179" y="1177"/>
                    </a:lnTo>
                    <a:lnTo>
                      <a:pt x="179" y="1229"/>
                    </a:lnTo>
                    <a:lnTo>
                      <a:pt x="179" y="1279"/>
                    </a:lnTo>
                    <a:lnTo>
                      <a:pt x="179" y="1357"/>
                    </a:lnTo>
                    <a:lnTo>
                      <a:pt x="179" y="1485"/>
                    </a:lnTo>
                    <a:lnTo>
                      <a:pt x="179" y="1689"/>
                    </a:lnTo>
                    <a:lnTo>
                      <a:pt x="179" y="1766"/>
                    </a:lnTo>
                    <a:lnTo>
                      <a:pt x="179" y="1689"/>
                    </a:lnTo>
                    <a:lnTo>
                      <a:pt x="179" y="1647"/>
                    </a:lnTo>
                    <a:lnTo>
                      <a:pt x="169" y="1542"/>
                    </a:lnTo>
                    <a:lnTo>
                      <a:pt x="153" y="1485"/>
                    </a:lnTo>
                    <a:lnTo>
                      <a:pt x="153" y="1449"/>
                    </a:lnTo>
                    <a:lnTo>
                      <a:pt x="144" y="1391"/>
                    </a:lnTo>
                    <a:lnTo>
                      <a:pt x="127" y="1357"/>
                    </a:lnTo>
                    <a:lnTo>
                      <a:pt x="127" y="1279"/>
                    </a:lnTo>
                    <a:lnTo>
                      <a:pt x="127" y="1260"/>
                    </a:lnTo>
                    <a:lnTo>
                      <a:pt x="118" y="1221"/>
                    </a:lnTo>
                    <a:lnTo>
                      <a:pt x="103" y="1203"/>
                    </a:lnTo>
                    <a:lnTo>
                      <a:pt x="87" y="1164"/>
                    </a:lnTo>
                    <a:lnTo>
                      <a:pt x="67" y="1087"/>
                    </a:lnTo>
                    <a:lnTo>
                      <a:pt x="51" y="1049"/>
                    </a:lnTo>
                    <a:lnTo>
                      <a:pt x="42" y="1030"/>
                    </a:lnTo>
                    <a:lnTo>
                      <a:pt x="32" y="991"/>
                    </a:lnTo>
                    <a:lnTo>
                      <a:pt x="25" y="933"/>
                    </a:lnTo>
                    <a:lnTo>
                      <a:pt x="25" y="896"/>
                    </a:lnTo>
                    <a:lnTo>
                      <a:pt x="22" y="857"/>
                    </a:lnTo>
                    <a:lnTo>
                      <a:pt x="3" y="771"/>
                    </a:lnTo>
                    <a:lnTo>
                      <a:pt x="0" y="716"/>
                    </a:lnTo>
                    <a:lnTo>
                      <a:pt x="0" y="640"/>
                    </a:lnTo>
                    <a:lnTo>
                      <a:pt x="0" y="588"/>
                    </a:lnTo>
                    <a:lnTo>
                      <a:pt x="0" y="585"/>
                    </a:lnTo>
                    <a:lnTo>
                      <a:pt x="6" y="571"/>
                    </a:lnTo>
                    <a:lnTo>
                      <a:pt x="16" y="563"/>
                    </a:lnTo>
                    <a:lnTo>
                      <a:pt x="25" y="563"/>
                    </a:lnTo>
                    <a:lnTo>
                      <a:pt x="41" y="524"/>
                    </a:lnTo>
                    <a:lnTo>
                      <a:pt x="51" y="457"/>
                    </a:lnTo>
                    <a:lnTo>
                      <a:pt x="51" y="435"/>
                    </a:lnTo>
                    <a:lnTo>
                      <a:pt x="54" y="396"/>
                    </a:lnTo>
                    <a:lnTo>
                      <a:pt x="74" y="329"/>
                    </a:lnTo>
                    <a:lnTo>
                      <a:pt x="77" y="307"/>
                    </a:lnTo>
                    <a:lnTo>
                      <a:pt x="77" y="234"/>
                    </a:lnTo>
                    <a:lnTo>
                      <a:pt x="84" y="118"/>
                    </a:lnTo>
                    <a:lnTo>
                      <a:pt x="98" y="12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FDBA8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9" name="자유형 488">
                <a:extLst>
                  <a:ext uri="{FF2B5EF4-FFF2-40B4-BE49-F238E27FC236}">
                    <a16:creationId xmlns:a16="http://schemas.microsoft.com/office/drawing/2014/main" id="{C6DCB294-7F4E-4D45-A27A-78839405591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45393" y="5790274"/>
                <a:ext cx="1948560" cy="1067726"/>
              </a:xfrm>
              <a:custGeom>
                <a:avLst/>
                <a:gdLst>
                  <a:gd name="connsiteX0" fmla="*/ 1081040 w 1948560"/>
                  <a:gd name="connsiteY0" fmla="*/ 0 h 1067726"/>
                  <a:gd name="connsiteX1" fmla="*/ 989958 w 1948560"/>
                  <a:gd name="connsiteY1" fmla="*/ 2990 h 1067726"/>
                  <a:gd name="connsiteX2" fmla="*/ 889917 w 1948560"/>
                  <a:gd name="connsiteY2" fmla="*/ 13456 h 1067726"/>
                  <a:gd name="connsiteX3" fmla="*/ 782410 w 1948560"/>
                  <a:gd name="connsiteY3" fmla="*/ 32891 h 1067726"/>
                  <a:gd name="connsiteX4" fmla="*/ 726417 w 1948560"/>
                  <a:gd name="connsiteY4" fmla="*/ 47094 h 1067726"/>
                  <a:gd name="connsiteX5" fmla="*/ 669678 w 1948560"/>
                  <a:gd name="connsiteY5" fmla="*/ 62045 h 1067726"/>
                  <a:gd name="connsiteX6" fmla="*/ 566650 w 1948560"/>
                  <a:gd name="connsiteY6" fmla="*/ 96431 h 1067726"/>
                  <a:gd name="connsiteX7" fmla="*/ 474075 w 1948560"/>
                  <a:gd name="connsiteY7" fmla="*/ 135302 h 1067726"/>
                  <a:gd name="connsiteX8" fmla="*/ 391205 w 1948560"/>
                  <a:gd name="connsiteY8" fmla="*/ 178659 h 1067726"/>
                  <a:gd name="connsiteX9" fmla="*/ 318788 w 1948560"/>
                  <a:gd name="connsiteY9" fmla="*/ 224258 h 1067726"/>
                  <a:gd name="connsiteX10" fmla="*/ 256075 w 1948560"/>
                  <a:gd name="connsiteY10" fmla="*/ 272099 h 1067726"/>
                  <a:gd name="connsiteX11" fmla="*/ 175445 w 1948560"/>
                  <a:gd name="connsiteY11" fmla="*/ 343861 h 1067726"/>
                  <a:gd name="connsiteX12" fmla="*/ 96308 w 1948560"/>
                  <a:gd name="connsiteY12" fmla="*/ 438050 h 1067726"/>
                  <a:gd name="connsiteX13" fmla="*/ 44048 w 1948560"/>
                  <a:gd name="connsiteY13" fmla="*/ 519530 h 1067726"/>
                  <a:gd name="connsiteX14" fmla="*/ 2987 w 1948560"/>
                  <a:gd name="connsiteY14" fmla="*/ 607738 h 1067726"/>
                  <a:gd name="connsiteX15" fmla="*/ 0 w 1948560"/>
                  <a:gd name="connsiteY15" fmla="*/ 620446 h 1067726"/>
                  <a:gd name="connsiteX16" fmla="*/ 138283 w 1948560"/>
                  <a:gd name="connsiteY16" fmla="*/ 1067726 h 1067726"/>
                  <a:gd name="connsiteX17" fmla="*/ 589635 w 1948560"/>
                  <a:gd name="connsiteY17" fmla="*/ 1067726 h 1067726"/>
                  <a:gd name="connsiteX18" fmla="*/ 1948560 w 1948560"/>
                  <a:gd name="connsiteY18" fmla="*/ 716129 h 1067726"/>
                  <a:gd name="connsiteX19" fmla="*/ 1623800 w 1948560"/>
                  <a:gd name="connsiteY19" fmla="*/ 162213 h 1067726"/>
                  <a:gd name="connsiteX20" fmla="*/ 1615588 w 1948560"/>
                  <a:gd name="connsiteY20" fmla="*/ 153243 h 1067726"/>
                  <a:gd name="connsiteX21" fmla="*/ 1540184 w 1948560"/>
                  <a:gd name="connsiteY21" fmla="*/ 103906 h 1067726"/>
                  <a:gd name="connsiteX22" fmla="*/ 1457314 w 1948560"/>
                  <a:gd name="connsiteY22" fmla="*/ 65035 h 1067726"/>
                  <a:gd name="connsiteX23" fmla="*/ 1346821 w 1948560"/>
                  <a:gd name="connsiteY23" fmla="*/ 29901 h 1067726"/>
                  <a:gd name="connsiteX24" fmla="*/ 1243047 w 1948560"/>
                  <a:gd name="connsiteY24" fmla="*/ 10466 h 1067726"/>
                  <a:gd name="connsiteX25" fmla="*/ 1166150 w 1948560"/>
                  <a:gd name="connsiteY25" fmla="*/ 1495 h 106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948560" h="1067726">
                    <a:moveTo>
                      <a:pt x="1081040" y="0"/>
                    </a:moveTo>
                    <a:lnTo>
                      <a:pt x="989958" y="2990"/>
                    </a:lnTo>
                    <a:lnTo>
                      <a:pt x="889917" y="13456"/>
                    </a:lnTo>
                    <a:lnTo>
                      <a:pt x="782410" y="32891"/>
                    </a:lnTo>
                    <a:lnTo>
                      <a:pt x="726417" y="47094"/>
                    </a:lnTo>
                    <a:lnTo>
                      <a:pt x="669678" y="62045"/>
                    </a:lnTo>
                    <a:lnTo>
                      <a:pt x="566650" y="96431"/>
                    </a:lnTo>
                    <a:lnTo>
                      <a:pt x="474075" y="135302"/>
                    </a:lnTo>
                    <a:lnTo>
                      <a:pt x="391205" y="178659"/>
                    </a:lnTo>
                    <a:lnTo>
                      <a:pt x="318788" y="224258"/>
                    </a:lnTo>
                    <a:lnTo>
                      <a:pt x="256075" y="272099"/>
                    </a:lnTo>
                    <a:lnTo>
                      <a:pt x="175445" y="343861"/>
                    </a:lnTo>
                    <a:lnTo>
                      <a:pt x="96308" y="438050"/>
                    </a:lnTo>
                    <a:lnTo>
                      <a:pt x="44048" y="519530"/>
                    </a:lnTo>
                    <a:lnTo>
                      <a:pt x="2987" y="607738"/>
                    </a:lnTo>
                    <a:lnTo>
                      <a:pt x="0" y="620446"/>
                    </a:lnTo>
                    <a:lnTo>
                      <a:pt x="138283" y="1067726"/>
                    </a:lnTo>
                    <a:lnTo>
                      <a:pt x="589635" y="1067726"/>
                    </a:lnTo>
                    <a:lnTo>
                      <a:pt x="1948560" y="716129"/>
                    </a:lnTo>
                    <a:lnTo>
                      <a:pt x="1623800" y="162213"/>
                    </a:lnTo>
                    <a:lnTo>
                      <a:pt x="1615588" y="153243"/>
                    </a:lnTo>
                    <a:lnTo>
                      <a:pt x="1540184" y="103906"/>
                    </a:lnTo>
                    <a:lnTo>
                      <a:pt x="1457314" y="65035"/>
                    </a:lnTo>
                    <a:lnTo>
                      <a:pt x="1346821" y="29901"/>
                    </a:lnTo>
                    <a:lnTo>
                      <a:pt x="1243047" y="10466"/>
                    </a:lnTo>
                    <a:lnTo>
                      <a:pt x="1166150" y="1495"/>
                    </a:lnTo>
                    <a:close/>
                  </a:path>
                </a:pathLst>
              </a:custGeom>
              <a:solidFill>
                <a:srgbClr val="E0E2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0" name="자유형 489">
                <a:extLst>
                  <a:ext uri="{FF2B5EF4-FFF2-40B4-BE49-F238E27FC236}">
                    <a16:creationId xmlns:a16="http://schemas.microsoft.com/office/drawing/2014/main" id="{1A6648A0-F46B-4EC7-B923-B4E673C9714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63496" y="6099357"/>
                <a:ext cx="2230457" cy="758643"/>
              </a:xfrm>
              <a:custGeom>
                <a:avLst/>
                <a:gdLst>
                  <a:gd name="connsiteX0" fmla="*/ 1599284 w 2230457"/>
                  <a:gd name="connsiteY0" fmla="*/ 0 h 758643"/>
                  <a:gd name="connsiteX1" fmla="*/ 1485869 w 2230457"/>
                  <a:gd name="connsiteY1" fmla="*/ 0 h 758643"/>
                  <a:gd name="connsiteX2" fmla="*/ 1334417 w 2230457"/>
                  <a:gd name="connsiteY2" fmla="*/ 12722 h 758643"/>
                  <a:gd name="connsiteX3" fmla="*/ 1241851 w 2230457"/>
                  <a:gd name="connsiteY3" fmla="*/ 25445 h 758643"/>
                  <a:gd name="connsiteX4" fmla="*/ 1194881 w 2230457"/>
                  <a:gd name="connsiteY4" fmla="*/ 31403 h 758643"/>
                  <a:gd name="connsiteX5" fmla="*/ 1095670 w 2230457"/>
                  <a:gd name="connsiteY5" fmla="*/ 52176 h 758643"/>
                  <a:gd name="connsiteX6" fmla="*/ 994856 w 2230457"/>
                  <a:gd name="connsiteY6" fmla="*/ 81324 h 758643"/>
                  <a:gd name="connsiteX7" fmla="*/ 890376 w 2230457"/>
                  <a:gd name="connsiteY7" fmla="*/ 117880 h 758643"/>
                  <a:gd name="connsiteX8" fmla="*/ 732968 w 2230457"/>
                  <a:gd name="connsiteY8" fmla="*/ 182777 h 758643"/>
                  <a:gd name="connsiteX9" fmla="*/ 529963 w 2230457"/>
                  <a:gd name="connsiteY9" fmla="*/ 282136 h 758643"/>
                  <a:gd name="connsiteX10" fmla="*/ 344145 w 2230457"/>
                  <a:gd name="connsiteY10" fmla="*/ 384232 h 758643"/>
                  <a:gd name="connsiteX11" fmla="*/ 185819 w 2230457"/>
                  <a:gd name="connsiteY11" fmla="*/ 477633 h 758643"/>
                  <a:gd name="connsiteX12" fmla="*/ 23829 w 2230457"/>
                  <a:gd name="connsiteY12" fmla="*/ 581986 h 758643"/>
                  <a:gd name="connsiteX13" fmla="*/ 0 w 2230457"/>
                  <a:gd name="connsiteY13" fmla="*/ 598411 h 758643"/>
                  <a:gd name="connsiteX14" fmla="*/ 67584 w 2230457"/>
                  <a:gd name="connsiteY14" fmla="*/ 758643 h 758643"/>
                  <a:gd name="connsiteX15" fmla="*/ 2230457 w 2230457"/>
                  <a:gd name="connsiteY15" fmla="*/ 758643 h 758643"/>
                  <a:gd name="connsiteX16" fmla="*/ 1794956 w 2230457"/>
                  <a:gd name="connsiteY16" fmla="*/ 63449 h 758643"/>
                  <a:gd name="connsiteX17" fmla="*/ 1794269 w 2230457"/>
                  <a:gd name="connsiteY17" fmla="*/ 59745 h 758643"/>
                  <a:gd name="connsiteX18" fmla="*/ 1771814 w 2230457"/>
                  <a:gd name="connsiteY18" fmla="*/ 39615 h 758643"/>
                  <a:gd name="connsiteX19" fmla="*/ 1737446 w 2230457"/>
                  <a:gd name="connsiteY19" fmla="*/ 23190 h 758643"/>
                  <a:gd name="connsiteX20" fmla="*/ 1682228 w 2230457"/>
                  <a:gd name="connsiteY20" fmla="*/ 8213 h 758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230457" h="758643">
                    <a:moveTo>
                      <a:pt x="1599284" y="0"/>
                    </a:moveTo>
                    <a:lnTo>
                      <a:pt x="1485869" y="0"/>
                    </a:lnTo>
                    <a:lnTo>
                      <a:pt x="1334417" y="12722"/>
                    </a:lnTo>
                    <a:lnTo>
                      <a:pt x="1241851" y="25445"/>
                    </a:lnTo>
                    <a:lnTo>
                      <a:pt x="1194881" y="31403"/>
                    </a:lnTo>
                    <a:lnTo>
                      <a:pt x="1095670" y="52176"/>
                    </a:lnTo>
                    <a:lnTo>
                      <a:pt x="994856" y="81324"/>
                    </a:lnTo>
                    <a:lnTo>
                      <a:pt x="890376" y="117880"/>
                    </a:lnTo>
                    <a:lnTo>
                      <a:pt x="732968" y="182777"/>
                    </a:lnTo>
                    <a:lnTo>
                      <a:pt x="529963" y="282136"/>
                    </a:lnTo>
                    <a:lnTo>
                      <a:pt x="344145" y="384232"/>
                    </a:lnTo>
                    <a:lnTo>
                      <a:pt x="185819" y="477633"/>
                    </a:lnTo>
                    <a:lnTo>
                      <a:pt x="23829" y="581986"/>
                    </a:lnTo>
                    <a:lnTo>
                      <a:pt x="0" y="598411"/>
                    </a:lnTo>
                    <a:lnTo>
                      <a:pt x="67584" y="758643"/>
                    </a:lnTo>
                    <a:lnTo>
                      <a:pt x="2230457" y="758643"/>
                    </a:lnTo>
                    <a:lnTo>
                      <a:pt x="1794956" y="63449"/>
                    </a:lnTo>
                    <a:cubicBezTo>
                      <a:pt x="1794727" y="62161"/>
                      <a:pt x="1794497" y="61034"/>
                      <a:pt x="1794269" y="59745"/>
                    </a:cubicBezTo>
                    <a:lnTo>
                      <a:pt x="1771814" y="39615"/>
                    </a:lnTo>
                    <a:lnTo>
                      <a:pt x="1737446" y="23190"/>
                    </a:lnTo>
                    <a:lnTo>
                      <a:pt x="1682228" y="8213"/>
                    </a:lnTo>
                    <a:close/>
                  </a:path>
                </a:pathLst>
              </a:custGeom>
              <a:solidFill>
                <a:srgbClr val="375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69" name="그룹 568"/>
          <p:cNvGrpSpPr/>
          <p:nvPr/>
        </p:nvGrpSpPr>
        <p:grpSpPr>
          <a:xfrm>
            <a:off x="6243545" y="1002512"/>
            <a:ext cx="3316870" cy="5871215"/>
            <a:chOff x="9787894" y="986786"/>
            <a:chExt cx="3316870" cy="5871215"/>
          </a:xfrm>
        </p:grpSpPr>
        <p:grpSp>
          <p:nvGrpSpPr>
            <p:cNvPr id="570" name="그룹 569"/>
            <p:cNvGrpSpPr/>
            <p:nvPr/>
          </p:nvGrpSpPr>
          <p:grpSpPr>
            <a:xfrm flipH="1">
              <a:off x="9787894" y="986786"/>
              <a:ext cx="2111103" cy="4597902"/>
              <a:chOff x="370844" y="943315"/>
              <a:chExt cx="2111103" cy="4597902"/>
            </a:xfrm>
          </p:grpSpPr>
          <p:sp>
            <p:nvSpPr>
              <p:cNvPr id="577" name="자유형 576"/>
              <p:cNvSpPr/>
              <p:nvPr/>
            </p:nvSpPr>
            <p:spPr>
              <a:xfrm>
                <a:off x="432757" y="943315"/>
                <a:ext cx="1906384" cy="4597902"/>
              </a:xfrm>
              <a:custGeom>
                <a:avLst/>
                <a:gdLst>
                  <a:gd name="connsiteX0" fmla="*/ 1185796 w 1906384"/>
                  <a:gd name="connsiteY0" fmla="*/ 95839 h 4597902"/>
                  <a:gd name="connsiteX1" fmla="*/ 226791 w 1906384"/>
                  <a:gd name="connsiteY1" fmla="*/ 753761 h 4597902"/>
                  <a:gd name="connsiteX2" fmla="*/ 115279 w 1906384"/>
                  <a:gd name="connsiteY2" fmla="*/ 1590103 h 4597902"/>
                  <a:gd name="connsiteX3" fmla="*/ 3767 w 1906384"/>
                  <a:gd name="connsiteY3" fmla="*/ 2248025 h 4597902"/>
                  <a:gd name="connsiteX4" fmla="*/ 260245 w 1906384"/>
                  <a:gd name="connsiteY4" fmla="*/ 3586171 h 4597902"/>
                  <a:gd name="connsiteX5" fmla="*/ 1040830 w 1906384"/>
                  <a:gd name="connsiteY5" fmla="*/ 4478269 h 4597902"/>
                  <a:gd name="connsiteX6" fmla="*/ 1598391 w 1906384"/>
                  <a:gd name="connsiteY6" fmla="*/ 4522873 h 4597902"/>
                  <a:gd name="connsiteX7" fmla="*/ 1899474 w 1906384"/>
                  <a:gd name="connsiteY7" fmla="*/ 3864951 h 4597902"/>
                  <a:gd name="connsiteX8" fmla="*/ 1787962 w 1906384"/>
                  <a:gd name="connsiteY8" fmla="*/ 2861342 h 4597902"/>
                  <a:gd name="connsiteX9" fmla="*/ 1542635 w 1906384"/>
                  <a:gd name="connsiteY9" fmla="*/ 1355927 h 4597902"/>
                  <a:gd name="connsiteX10" fmla="*/ 1665298 w 1906384"/>
                  <a:gd name="connsiteY10" fmla="*/ 330015 h 4597902"/>
                  <a:gd name="connsiteX11" fmla="*/ 1564938 w 1906384"/>
                  <a:gd name="connsiteY11" fmla="*/ 28932 h 4597902"/>
                  <a:gd name="connsiteX12" fmla="*/ 1185796 w 1906384"/>
                  <a:gd name="connsiteY12" fmla="*/ 95839 h 4597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906384" h="4597902">
                    <a:moveTo>
                      <a:pt x="1185796" y="95839"/>
                    </a:moveTo>
                    <a:cubicBezTo>
                      <a:pt x="962772" y="216644"/>
                      <a:pt x="405210" y="504717"/>
                      <a:pt x="226791" y="753761"/>
                    </a:cubicBezTo>
                    <a:cubicBezTo>
                      <a:pt x="48372" y="1002805"/>
                      <a:pt x="152450" y="1341059"/>
                      <a:pt x="115279" y="1590103"/>
                    </a:cubicBezTo>
                    <a:cubicBezTo>
                      <a:pt x="78108" y="1839147"/>
                      <a:pt x="-20394" y="1915347"/>
                      <a:pt x="3767" y="2248025"/>
                    </a:cubicBezTo>
                    <a:cubicBezTo>
                      <a:pt x="27928" y="2580703"/>
                      <a:pt x="87401" y="3214464"/>
                      <a:pt x="260245" y="3586171"/>
                    </a:cubicBezTo>
                    <a:cubicBezTo>
                      <a:pt x="433089" y="3957878"/>
                      <a:pt x="817806" y="4322152"/>
                      <a:pt x="1040830" y="4478269"/>
                    </a:cubicBezTo>
                    <a:cubicBezTo>
                      <a:pt x="1263854" y="4634386"/>
                      <a:pt x="1455284" y="4625093"/>
                      <a:pt x="1598391" y="4522873"/>
                    </a:cubicBezTo>
                    <a:cubicBezTo>
                      <a:pt x="1741498" y="4420653"/>
                      <a:pt x="1867879" y="4141873"/>
                      <a:pt x="1899474" y="3864951"/>
                    </a:cubicBezTo>
                    <a:cubicBezTo>
                      <a:pt x="1931069" y="3588029"/>
                      <a:pt x="1847435" y="3279513"/>
                      <a:pt x="1787962" y="2861342"/>
                    </a:cubicBezTo>
                    <a:cubicBezTo>
                      <a:pt x="1728489" y="2443171"/>
                      <a:pt x="1563079" y="1777815"/>
                      <a:pt x="1542635" y="1355927"/>
                    </a:cubicBezTo>
                    <a:cubicBezTo>
                      <a:pt x="1522191" y="934039"/>
                      <a:pt x="1661581" y="551181"/>
                      <a:pt x="1665298" y="330015"/>
                    </a:cubicBezTo>
                    <a:cubicBezTo>
                      <a:pt x="1669015" y="108849"/>
                      <a:pt x="1641138" y="69820"/>
                      <a:pt x="1564938" y="28932"/>
                    </a:cubicBezTo>
                    <a:cubicBezTo>
                      <a:pt x="1488738" y="-11956"/>
                      <a:pt x="1408820" y="-24966"/>
                      <a:pt x="1185796" y="95839"/>
                    </a:cubicBezTo>
                    <a:close/>
                  </a:path>
                </a:pathLst>
              </a:custGeom>
              <a:solidFill>
                <a:srgbClr val="E99F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8" name="자유형 577"/>
              <p:cNvSpPr/>
              <p:nvPr/>
            </p:nvSpPr>
            <p:spPr>
              <a:xfrm>
                <a:off x="1528653" y="1462901"/>
                <a:ext cx="145656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9" name="자유형 578"/>
              <p:cNvSpPr/>
              <p:nvPr/>
            </p:nvSpPr>
            <p:spPr>
              <a:xfrm>
                <a:off x="1240293" y="1596715"/>
                <a:ext cx="145656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0" name="자유형 579"/>
              <p:cNvSpPr/>
              <p:nvPr/>
            </p:nvSpPr>
            <p:spPr>
              <a:xfrm>
                <a:off x="1601481" y="1730529"/>
                <a:ext cx="145656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1" name="자유형 580"/>
              <p:cNvSpPr/>
              <p:nvPr/>
            </p:nvSpPr>
            <p:spPr>
              <a:xfrm>
                <a:off x="1095327" y="1864343"/>
                <a:ext cx="145656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2" name="자유형 581"/>
              <p:cNvSpPr/>
              <p:nvPr/>
            </p:nvSpPr>
            <p:spPr>
              <a:xfrm>
                <a:off x="806967" y="1998157"/>
                <a:ext cx="145656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3" name="자유형 582"/>
              <p:cNvSpPr/>
              <p:nvPr/>
            </p:nvSpPr>
            <p:spPr>
              <a:xfrm>
                <a:off x="1168155" y="2131971"/>
                <a:ext cx="145656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4" name="자유형 583"/>
              <p:cNvSpPr/>
              <p:nvPr/>
            </p:nvSpPr>
            <p:spPr>
              <a:xfrm>
                <a:off x="1168155" y="2571236"/>
                <a:ext cx="116455" cy="106987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5" name="자유형 584"/>
              <p:cNvSpPr/>
              <p:nvPr/>
            </p:nvSpPr>
            <p:spPr>
              <a:xfrm>
                <a:off x="806967" y="2557823"/>
                <a:ext cx="145656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6" name="자유형 585"/>
              <p:cNvSpPr/>
              <p:nvPr/>
            </p:nvSpPr>
            <p:spPr>
              <a:xfrm>
                <a:off x="1385949" y="2852278"/>
                <a:ext cx="145656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7" name="자유형 586"/>
              <p:cNvSpPr/>
              <p:nvPr/>
            </p:nvSpPr>
            <p:spPr>
              <a:xfrm>
                <a:off x="951933" y="3062637"/>
                <a:ext cx="145656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8" name="자유형 587"/>
              <p:cNvSpPr/>
              <p:nvPr/>
            </p:nvSpPr>
            <p:spPr>
              <a:xfrm>
                <a:off x="663573" y="3196451"/>
                <a:ext cx="145656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9" name="자유형 588"/>
              <p:cNvSpPr/>
              <p:nvPr/>
            </p:nvSpPr>
            <p:spPr>
              <a:xfrm>
                <a:off x="1373362" y="3330265"/>
                <a:ext cx="145656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0" name="자유형 589"/>
              <p:cNvSpPr/>
              <p:nvPr/>
            </p:nvSpPr>
            <p:spPr>
              <a:xfrm>
                <a:off x="1601481" y="2341426"/>
                <a:ext cx="116455" cy="106987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1" name="자유형 590"/>
              <p:cNvSpPr/>
              <p:nvPr/>
            </p:nvSpPr>
            <p:spPr>
              <a:xfrm>
                <a:off x="1679889" y="3102717"/>
                <a:ext cx="116455" cy="106987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2" name="자유형 591"/>
              <p:cNvSpPr/>
              <p:nvPr/>
            </p:nvSpPr>
            <p:spPr>
              <a:xfrm>
                <a:off x="1747137" y="3595792"/>
                <a:ext cx="116455" cy="106987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3" name="자유형 592"/>
              <p:cNvSpPr/>
              <p:nvPr/>
            </p:nvSpPr>
            <p:spPr>
              <a:xfrm>
                <a:off x="1337705" y="4652488"/>
                <a:ext cx="116455" cy="106987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4" name="자유형 593"/>
              <p:cNvSpPr/>
              <p:nvPr/>
            </p:nvSpPr>
            <p:spPr>
              <a:xfrm>
                <a:off x="1617867" y="4302525"/>
                <a:ext cx="145656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5" name="자유형 594"/>
              <p:cNvSpPr/>
              <p:nvPr/>
            </p:nvSpPr>
            <p:spPr>
              <a:xfrm>
                <a:off x="1762833" y="4807339"/>
                <a:ext cx="145656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6" name="자유형 595"/>
              <p:cNvSpPr/>
              <p:nvPr/>
            </p:nvSpPr>
            <p:spPr>
              <a:xfrm>
                <a:off x="1474473" y="4941153"/>
                <a:ext cx="145656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7" name="자유형 596"/>
              <p:cNvSpPr/>
              <p:nvPr/>
            </p:nvSpPr>
            <p:spPr>
              <a:xfrm>
                <a:off x="1091589" y="3836594"/>
                <a:ext cx="145656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8" name="자유형 597"/>
              <p:cNvSpPr/>
              <p:nvPr/>
            </p:nvSpPr>
            <p:spPr>
              <a:xfrm>
                <a:off x="1080726" y="4315179"/>
                <a:ext cx="145656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9" name="자유형 598"/>
              <p:cNvSpPr/>
              <p:nvPr/>
            </p:nvSpPr>
            <p:spPr>
              <a:xfrm>
                <a:off x="806967" y="3611711"/>
                <a:ext cx="81798" cy="75148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0" name="자유형 599"/>
              <p:cNvSpPr/>
              <p:nvPr/>
            </p:nvSpPr>
            <p:spPr>
              <a:xfrm>
                <a:off x="1573971" y="3974970"/>
                <a:ext cx="81798" cy="75148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1" name="자유형 600"/>
              <p:cNvSpPr/>
              <p:nvPr/>
            </p:nvSpPr>
            <p:spPr>
              <a:xfrm>
                <a:off x="1829106" y="975491"/>
                <a:ext cx="652841" cy="4364225"/>
              </a:xfrm>
              <a:custGeom>
                <a:avLst/>
                <a:gdLst>
                  <a:gd name="connsiteX0" fmla="*/ 266779 w 712675"/>
                  <a:gd name="connsiteY0" fmla="*/ 12671 h 4380568"/>
                  <a:gd name="connsiteX1" fmla="*/ 469979 w 712675"/>
                  <a:gd name="connsiteY1" fmla="*/ 355571 h 4380568"/>
                  <a:gd name="connsiteX2" fmla="*/ 546179 w 712675"/>
                  <a:gd name="connsiteY2" fmla="*/ 1777971 h 4380568"/>
                  <a:gd name="connsiteX3" fmla="*/ 711279 w 712675"/>
                  <a:gd name="connsiteY3" fmla="*/ 2870171 h 4380568"/>
                  <a:gd name="connsiteX4" fmla="*/ 444579 w 712675"/>
                  <a:gd name="connsiteY4" fmla="*/ 4279871 h 4380568"/>
                  <a:gd name="connsiteX5" fmla="*/ 444579 w 712675"/>
                  <a:gd name="connsiteY5" fmla="*/ 4241771 h 4380568"/>
                  <a:gd name="connsiteX6" fmla="*/ 381079 w 712675"/>
                  <a:gd name="connsiteY6" fmla="*/ 4038571 h 4380568"/>
                  <a:gd name="connsiteX7" fmla="*/ 101679 w 712675"/>
                  <a:gd name="connsiteY7" fmla="*/ 2832071 h 4380568"/>
                  <a:gd name="connsiteX8" fmla="*/ 79 w 712675"/>
                  <a:gd name="connsiteY8" fmla="*/ 1574771 h 4380568"/>
                  <a:gd name="connsiteX9" fmla="*/ 114379 w 712675"/>
                  <a:gd name="connsiteY9" fmla="*/ 660371 h 4380568"/>
                  <a:gd name="connsiteX10" fmla="*/ 266779 w 712675"/>
                  <a:gd name="connsiteY10" fmla="*/ 12671 h 4380568"/>
                  <a:gd name="connsiteX0" fmla="*/ 266779 w 712675"/>
                  <a:gd name="connsiteY0" fmla="*/ 12671 h 4374612"/>
                  <a:gd name="connsiteX1" fmla="*/ 469979 w 712675"/>
                  <a:gd name="connsiteY1" fmla="*/ 355571 h 4374612"/>
                  <a:gd name="connsiteX2" fmla="*/ 546179 w 712675"/>
                  <a:gd name="connsiteY2" fmla="*/ 1777971 h 4374612"/>
                  <a:gd name="connsiteX3" fmla="*/ 711279 w 712675"/>
                  <a:gd name="connsiteY3" fmla="*/ 2870171 h 4374612"/>
                  <a:gd name="connsiteX4" fmla="*/ 444579 w 712675"/>
                  <a:gd name="connsiteY4" fmla="*/ 4279871 h 4374612"/>
                  <a:gd name="connsiteX5" fmla="*/ 349329 w 712675"/>
                  <a:gd name="connsiteY5" fmla="*/ 4222721 h 4374612"/>
                  <a:gd name="connsiteX6" fmla="*/ 381079 w 712675"/>
                  <a:gd name="connsiteY6" fmla="*/ 4038571 h 4374612"/>
                  <a:gd name="connsiteX7" fmla="*/ 101679 w 712675"/>
                  <a:gd name="connsiteY7" fmla="*/ 2832071 h 4374612"/>
                  <a:gd name="connsiteX8" fmla="*/ 79 w 712675"/>
                  <a:gd name="connsiteY8" fmla="*/ 1574771 h 4374612"/>
                  <a:gd name="connsiteX9" fmla="*/ 114379 w 712675"/>
                  <a:gd name="connsiteY9" fmla="*/ 660371 h 4374612"/>
                  <a:gd name="connsiteX10" fmla="*/ 266779 w 712675"/>
                  <a:gd name="connsiteY10" fmla="*/ 12671 h 4374612"/>
                  <a:gd name="connsiteX0" fmla="*/ 266779 w 712675"/>
                  <a:gd name="connsiteY0" fmla="*/ 12671 h 4354447"/>
                  <a:gd name="connsiteX1" fmla="*/ 469979 w 712675"/>
                  <a:gd name="connsiteY1" fmla="*/ 355571 h 4354447"/>
                  <a:gd name="connsiteX2" fmla="*/ 546179 w 712675"/>
                  <a:gd name="connsiteY2" fmla="*/ 1777971 h 4354447"/>
                  <a:gd name="connsiteX3" fmla="*/ 711279 w 712675"/>
                  <a:gd name="connsiteY3" fmla="*/ 2870171 h 4354447"/>
                  <a:gd name="connsiteX4" fmla="*/ 444579 w 712675"/>
                  <a:gd name="connsiteY4" fmla="*/ 4279871 h 4354447"/>
                  <a:gd name="connsiteX5" fmla="*/ 292179 w 712675"/>
                  <a:gd name="connsiteY5" fmla="*/ 4146521 h 4354447"/>
                  <a:gd name="connsiteX6" fmla="*/ 381079 w 712675"/>
                  <a:gd name="connsiteY6" fmla="*/ 4038571 h 4354447"/>
                  <a:gd name="connsiteX7" fmla="*/ 101679 w 712675"/>
                  <a:gd name="connsiteY7" fmla="*/ 2832071 h 4354447"/>
                  <a:gd name="connsiteX8" fmla="*/ 79 w 712675"/>
                  <a:gd name="connsiteY8" fmla="*/ 1574771 h 4354447"/>
                  <a:gd name="connsiteX9" fmla="*/ 114379 w 712675"/>
                  <a:gd name="connsiteY9" fmla="*/ 660371 h 4354447"/>
                  <a:gd name="connsiteX10" fmla="*/ 266779 w 712675"/>
                  <a:gd name="connsiteY10" fmla="*/ 12671 h 4354447"/>
                  <a:gd name="connsiteX0" fmla="*/ 266750 w 712646"/>
                  <a:gd name="connsiteY0" fmla="*/ 12671 h 4358597"/>
                  <a:gd name="connsiteX1" fmla="*/ 469950 w 712646"/>
                  <a:gd name="connsiteY1" fmla="*/ 355571 h 4358597"/>
                  <a:gd name="connsiteX2" fmla="*/ 546150 w 712646"/>
                  <a:gd name="connsiteY2" fmla="*/ 1777971 h 4358597"/>
                  <a:gd name="connsiteX3" fmla="*/ 711250 w 712646"/>
                  <a:gd name="connsiteY3" fmla="*/ 2870171 h 4358597"/>
                  <a:gd name="connsiteX4" fmla="*/ 444550 w 712646"/>
                  <a:gd name="connsiteY4" fmla="*/ 4279871 h 4358597"/>
                  <a:gd name="connsiteX5" fmla="*/ 292150 w 712646"/>
                  <a:gd name="connsiteY5" fmla="*/ 4146521 h 4358597"/>
                  <a:gd name="connsiteX6" fmla="*/ 228650 w 712646"/>
                  <a:gd name="connsiteY6" fmla="*/ 3873471 h 4358597"/>
                  <a:gd name="connsiteX7" fmla="*/ 101650 w 712646"/>
                  <a:gd name="connsiteY7" fmla="*/ 2832071 h 4358597"/>
                  <a:gd name="connsiteX8" fmla="*/ 50 w 712646"/>
                  <a:gd name="connsiteY8" fmla="*/ 1574771 h 4358597"/>
                  <a:gd name="connsiteX9" fmla="*/ 114350 w 712646"/>
                  <a:gd name="connsiteY9" fmla="*/ 660371 h 4358597"/>
                  <a:gd name="connsiteX10" fmla="*/ 266750 w 712646"/>
                  <a:gd name="connsiteY10" fmla="*/ 12671 h 4358597"/>
                  <a:gd name="connsiteX0" fmla="*/ 266750 w 712646"/>
                  <a:gd name="connsiteY0" fmla="*/ 12671 h 4347000"/>
                  <a:gd name="connsiteX1" fmla="*/ 469950 w 712646"/>
                  <a:gd name="connsiteY1" fmla="*/ 355571 h 4347000"/>
                  <a:gd name="connsiteX2" fmla="*/ 546150 w 712646"/>
                  <a:gd name="connsiteY2" fmla="*/ 1777971 h 4347000"/>
                  <a:gd name="connsiteX3" fmla="*/ 711250 w 712646"/>
                  <a:gd name="connsiteY3" fmla="*/ 2870171 h 4347000"/>
                  <a:gd name="connsiteX4" fmla="*/ 444550 w 712646"/>
                  <a:gd name="connsiteY4" fmla="*/ 4279871 h 4347000"/>
                  <a:gd name="connsiteX5" fmla="*/ 254050 w 712646"/>
                  <a:gd name="connsiteY5" fmla="*/ 4095721 h 4347000"/>
                  <a:gd name="connsiteX6" fmla="*/ 228650 w 712646"/>
                  <a:gd name="connsiteY6" fmla="*/ 3873471 h 4347000"/>
                  <a:gd name="connsiteX7" fmla="*/ 101650 w 712646"/>
                  <a:gd name="connsiteY7" fmla="*/ 2832071 h 4347000"/>
                  <a:gd name="connsiteX8" fmla="*/ 50 w 712646"/>
                  <a:gd name="connsiteY8" fmla="*/ 1574771 h 4347000"/>
                  <a:gd name="connsiteX9" fmla="*/ 114350 w 712646"/>
                  <a:gd name="connsiteY9" fmla="*/ 660371 h 4347000"/>
                  <a:gd name="connsiteX10" fmla="*/ 266750 w 712646"/>
                  <a:gd name="connsiteY10" fmla="*/ 12671 h 4347000"/>
                  <a:gd name="connsiteX0" fmla="*/ 266750 w 713522"/>
                  <a:gd name="connsiteY0" fmla="*/ 12671 h 4347000"/>
                  <a:gd name="connsiteX1" fmla="*/ 469950 w 713522"/>
                  <a:gd name="connsiteY1" fmla="*/ 355571 h 4347000"/>
                  <a:gd name="connsiteX2" fmla="*/ 546150 w 713522"/>
                  <a:gd name="connsiteY2" fmla="*/ 1777971 h 4347000"/>
                  <a:gd name="connsiteX3" fmla="*/ 711250 w 713522"/>
                  <a:gd name="connsiteY3" fmla="*/ 2870171 h 4347000"/>
                  <a:gd name="connsiteX4" fmla="*/ 412800 w 713522"/>
                  <a:gd name="connsiteY4" fmla="*/ 4279871 h 4347000"/>
                  <a:gd name="connsiteX5" fmla="*/ 254050 w 713522"/>
                  <a:gd name="connsiteY5" fmla="*/ 4095721 h 4347000"/>
                  <a:gd name="connsiteX6" fmla="*/ 228650 w 713522"/>
                  <a:gd name="connsiteY6" fmla="*/ 3873471 h 4347000"/>
                  <a:gd name="connsiteX7" fmla="*/ 101650 w 713522"/>
                  <a:gd name="connsiteY7" fmla="*/ 2832071 h 4347000"/>
                  <a:gd name="connsiteX8" fmla="*/ 50 w 713522"/>
                  <a:gd name="connsiteY8" fmla="*/ 1574771 h 4347000"/>
                  <a:gd name="connsiteX9" fmla="*/ 114350 w 713522"/>
                  <a:gd name="connsiteY9" fmla="*/ 660371 h 4347000"/>
                  <a:gd name="connsiteX10" fmla="*/ 266750 w 713522"/>
                  <a:gd name="connsiteY10" fmla="*/ 12671 h 4347000"/>
                  <a:gd name="connsiteX0" fmla="*/ 266750 w 713522"/>
                  <a:gd name="connsiteY0" fmla="*/ 12671 h 4352263"/>
                  <a:gd name="connsiteX1" fmla="*/ 469950 w 713522"/>
                  <a:gd name="connsiteY1" fmla="*/ 355571 h 4352263"/>
                  <a:gd name="connsiteX2" fmla="*/ 546150 w 713522"/>
                  <a:gd name="connsiteY2" fmla="*/ 1777971 h 4352263"/>
                  <a:gd name="connsiteX3" fmla="*/ 711250 w 713522"/>
                  <a:gd name="connsiteY3" fmla="*/ 2870171 h 4352263"/>
                  <a:gd name="connsiteX4" fmla="*/ 412800 w 713522"/>
                  <a:gd name="connsiteY4" fmla="*/ 4279871 h 4352263"/>
                  <a:gd name="connsiteX5" fmla="*/ 254050 w 713522"/>
                  <a:gd name="connsiteY5" fmla="*/ 4095721 h 4352263"/>
                  <a:gd name="connsiteX6" fmla="*/ 228650 w 713522"/>
                  <a:gd name="connsiteY6" fmla="*/ 3873471 h 4352263"/>
                  <a:gd name="connsiteX7" fmla="*/ 101650 w 713522"/>
                  <a:gd name="connsiteY7" fmla="*/ 2832071 h 4352263"/>
                  <a:gd name="connsiteX8" fmla="*/ 50 w 713522"/>
                  <a:gd name="connsiteY8" fmla="*/ 1574771 h 4352263"/>
                  <a:gd name="connsiteX9" fmla="*/ 114350 w 713522"/>
                  <a:gd name="connsiteY9" fmla="*/ 660371 h 4352263"/>
                  <a:gd name="connsiteX10" fmla="*/ 266750 w 713522"/>
                  <a:gd name="connsiteY10" fmla="*/ 12671 h 4352263"/>
                  <a:gd name="connsiteX0" fmla="*/ 184200 w 713522"/>
                  <a:gd name="connsiteY0" fmla="*/ 11933 h 4364225"/>
                  <a:gd name="connsiteX1" fmla="*/ 469950 w 713522"/>
                  <a:gd name="connsiteY1" fmla="*/ 367533 h 4364225"/>
                  <a:gd name="connsiteX2" fmla="*/ 546150 w 713522"/>
                  <a:gd name="connsiteY2" fmla="*/ 1789933 h 4364225"/>
                  <a:gd name="connsiteX3" fmla="*/ 711250 w 713522"/>
                  <a:gd name="connsiteY3" fmla="*/ 2882133 h 4364225"/>
                  <a:gd name="connsiteX4" fmla="*/ 412800 w 713522"/>
                  <a:gd name="connsiteY4" fmla="*/ 4291833 h 4364225"/>
                  <a:gd name="connsiteX5" fmla="*/ 254050 w 713522"/>
                  <a:gd name="connsiteY5" fmla="*/ 4107683 h 4364225"/>
                  <a:gd name="connsiteX6" fmla="*/ 228650 w 713522"/>
                  <a:gd name="connsiteY6" fmla="*/ 3885433 h 4364225"/>
                  <a:gd name="connsiteX7" fmla="*/ 101650 w 713522"/>
                  <a:gd name="connsiteY7" fmla="*/ 2844033 h 4364225"/>
                  <a:gd name="connsiteX8" fmla="*/ 50 w 713522"/>
                  <a:gd name="connsiteY8" fmla="*/ 1586733 h 4364225"/>
                  <a:gd name="connsiteX9" fmla="*/ 114350 w 713522"/>
                  <a:gd name="connsiteY9" fmla="*/ 672333 h 4364225"/>
                  <a:gd name="connsiteX10" fmla="*/ 184200 w 713522"/>
                  <a:gd name="connsiteY10" fmla="*/ 11933 h 4364225"/>
                  <a:gd name="connsiteX0" fmla="*/ 82994 w 612316"/>
                  <a:gd name="connsiteY0" fmla="*/ 11933 h 4364225"/>
                  <a:gd name="connsiteX1" fmla="*/ 368744 w 612316"/>
                  <a:gd name="connsiteY1" fmla="*/ 367533 h 4364225"/>
                  <a:gd name="connsiteX2" fmla="*/ 444944 w 612316"/>
                  <a:gd name="connsiteY2" fmla="*/ 1789933 h 4364225"/>
                  <a:gd name="connsiteX3" fmla="*/ 610044 w 612316"/>
                  <a:gd name="connsiteY3" fmla="*/ 2882133 h 4364225"/>
                  <a:gd name="connsiteX4" fmla="*/ 311594 w 612316"/>
                  <a:gd name="connsiteY4" fmla="*/ 4291833 h 4364225"/>
                  <a:gd name="connsiteX5" fmla="*/ 152844 w 612316"/>
                  <a:gd name="connsiteY5" fmla="*/ 4107683 h 4364225"/>
                  <a:gd name="connsiteX6" fmla="*/ 127444 w 612316"/>
                  <a:gd name="connsiteY6" fmla="*/ 3885433 h 4364225"/>
                  <a:gd name="connsiteX7" fmla="*/ 444 w 612316"/>
                  <a:gd name="connsiteY7" fmla="*/ 2844033 h 4364225"/>
                  <a:gd name="connsiteX8" fmla="*/ 82994 w 612316"/>
                  <a:gd name="connsiteY8" fmla="*/ 1605783 h 4364225"/>
                  <a:gd name="connsiteX9" fmla="*/ 13144 w 612316"/>
                  <a:gd name="connsiteY9" fmla="*/ 672333 h 4364225"/>
                  <a:gd name="connsiteX10" fmla="*/ 82994 w 612316"/>
                  <a:gd name="connsiteY10" fmla="*/ 11933 h 4364225"/>
                  <a:gd name="connsiteX0" fmla="*/ 69850 w 599172"/>
                  <a:gd name="connsiteY0" fmla="*/ 11933 h 4364225"/>
                  <a:gd name="connsiteX1" fmla="*/ 355600 w 599172"/>
                  <a:gd name="connsiteY1" fmla="*/ 367533 h 4364225"/>
                  <a:gd name="connsiteX2" fmla="*/ 431800 w 599172"/>
                  <a:gd name="connsiteY2" fmla="*/ 1789933 h 4364225"/>
                  <a:gd name="connsiteX3" fmla="*/ 596900 w 599172"/>
                  <a:gd name="connsiteY3" fmla="*/ 2882133 h 4364225"/>
                  <a:gd name="connsiteX4" fmla="*/ 298450 w 599172"/>
                  <a:gd name="connsiteY4" fmla="*/ 4291833 h 4364225"/>
                  <a:gd name="connsiteX5" fmla="*/ 139700 w 599172"/>
                  <a:gd name="connsiteY5" fmla="*/ 4107683 h 4364225"/>
                  <a:gd name="connsiteX6" fmla="*/ 114300 w 599172"/>
                  <a:gd name="connsiteY6" fmla="*/ 3885433 h 4364225"/>
                  <a:gd name="connsiteX7" fmla="*/ 241300 w 599172"/>
                  <a:gd name="connsiteY7" fmla="*/ 2717033 h 4364225"/>
                  <a:gd name="connsiteX8" fmla="*/ 69850 w 599172"/>
                  <a:gd name="connsiteY8" fmla="*/ 1605783 h 4364225"/>
                  <a:gd name="connsiteX9" fmla="*/ 0 w 599172"/>
                  <a:gd name="connsiteY9" fmla="*/ 672333 h 4364225"/>
                  <a:gd name="connsiteX10" fmla="*/ 69850 w 599172"/>
                  <a:gd name="connsiteY10" fmla="*/ 11933 h 4364225"/>
                  <a:gd name="connsiteX0" fmla="*/ 69850 w 599172"/>
                  <a:gd name="connsiteY0" fmla="*/ 11933 h 4364225"/>
                  <a:gd name="connsiteX1" fmla="*/ 355600 w 599172"/>
                  <a:gd name="connsiteY1" fmla="*/ 367533 h 4364225"/>
                  <a:gd name="connsiteX2" fmla="*/ 431800 w 599172"/>
                  <a:gd name="connsiteY2" fmla="*/ 1789933 h 4364225"/>
                  <a:gd name="connsiteX3" fmla="*/ 596900 w 599172"/>
                  <a:gd name="connsiteY3" fmla="*/ 2882133 h 4364225"/>
                  <a:gd name="connsiteX4" fmla="*/ 298450 w 599172"/>
                  <a:gd name="connsiteY4" fmla="*/ 4291833 h 4364225"/>
                  <a:gd name="connsiteX5" fmla="*/ 139700 w 599172"/>
                  <a:gd name="connsiteY5" fmla="*/ 4107683 h 4364225"/>
                  <a:gd name="connsiteX6" fmla="*/ 114300 w 599172"/>
                  <a:gd name="connsiteY6" fmla="*/ 3885433 h 4364225"/>
                  <a:gd name="connsiteX7" fmla="*/ 241300 w 599172"/>
                  <a:gd name="connsiteY7" fmla="*/ 2717033 h 4364225"/>
                  <a:gd name="connsiteX8" fmla="*/ 107949 w 599172"/>
                  <a:gd name="connsiteY8" fmla="*/ 2539234 h 4364225"/>
                  <a:gd name="connsiteX9" fmla="*/ 69850 w 599172"/>
                  <a:gd name="connsiteY9" fmla="*/ 1605783 h 4364225"/>
                  <a:gd name="connsiteX10" fmla="*/ 0 w 599172"/>
                  <a:gd name="connsiteY10" fmla="*/ 672333 h 4364225"/>
                  <a:gd name="connsiteX11" fmla="*/ 69850 w 599172"/>
                  <a:gd name="connsiteY11" fmla="*/ 11933 h 4364225"/>
                  <a:gd name="connsiteX0" fmla="*/ 69850 w 599172"/>
                  <a:gd name="connsiteY0" fmla="*/ 11933 h 4364225"/>
                  <a:gd name="connsiteX1" fmla="*/ 355600 w 599172"/>
                  <a:gd name="connsiteY1" fmla="*/ 367533 h 4364225"/>
                  <a:gd name="connsiteX2" fmla="*/ 431800 w 599172"/>
                  <a:gd name="connsiteY2" fmla="*/ 1789933 h 4364225"/>
                  <a:gd name="connsiteX3" fmla="*/ 596900 w 599172"/>
                  <a:gd name="connsiteY3" fmla="*/ 2882133 h 4364225"/>
                  <a:gd name="connsiteX4" fmla="*/ 298450 w 599172"/>
                  <a:gd name="connsiteY4" fmla="*/ 4291833 h 4364225"/>
                  <a:gd name="connsiteX5" fmla="*/ 139700 w 599172"/>
                  <a:gd name="connsiteY5" fmla="*/ 4107683 h 4364225"/>
                  <a:gd name="connsiteX6" fmla="*/ 114300 w 599172"/>
                  <a:gd name="connsiteY6" fmla="*/ 3885433 h 4364225"/>
                  <a:gd name="connsiteX7" fmla="*/ 57150 w 599172"/>
                  <a:gd name="connsiteY7" fmla="*/ 2863083 h 4364225"/>
                  <a:gd name="connsiteX8" fmla="*/ 107949 w 599172"/>
                  <a:gd name="connsiteY8" fmla="*/ 2539234 h 4364225"/>
                  <a:gd name="connsiteX9" fmla="*/ 69850 w 599172"/>
                  <a:gd name="connsiteY9" fmla="*/ 1605783 h 4364225"/>
                  <a:gd name="connsiteX10" fmla="*/ 0 w 599172"/>
                  <a:gd name="connsiteY10" fmla="*/ 672333 h 4364225"/>
                  <a:gd name="connsiteX11" fmla="*/ 69850 w 599172"/>
                  <a:gd name="connsiteY11" fmla="*/ 11933 h 4364225"/>
                  <a:gd name="connsiteX0" fmla="*/ 98652 w 627974"/>
                  <a:gd name="connsiteY0" fmla="*/ 11933 h 4364225"/>
                  <a:gd name="connsiteX1" fmla="*/ 384402 w 627974"/>
                  <a:gd name="connsiteY1" fmla="*/ 367533 h 4364225"/>
                  <a:gd name="connsiteX2" fmla="*/ 460602 w 627974"/>
                  <a:gd name="connsiteY2" fmla="*/ 1789933 h 4364225"/>
                  <a:gd name="connsiteX3" fmla="*/ 625702 w 627974"/>
                  <a:gd name="connsiteY3" fmla="*/ 2882133 h 4364225"/>
                  <a:gd name="connsiteX4" fmla="*/ 327252 w 627974"/>
                  <a:gd name="connsiteY4" fmla="*/ 4291833 h 4364225"/>
                  <a:gd name="connsiteX5" fmla="*/ 168502 w 627974"/>
                  <a:gd name="connsiteY5" fmla="*/ 4107683 h 4364225"/>
                  <a:gd name="connsiteX6" fmla="*/ 143102 w 627974"/>
                  <a:gd name="connsiteY6" fmla="*/ 3885433 h 4364225"/>
                  <a:gd name="connsiteX7" fmla="*/ 85952 w 627974"/>
                  <a:gd name="connsiteY7" fmla="*/ 2863083 h 4364225"/>
                  <a:gd name="connsiteX8" fmla="*/ 3401 w 627974"/>
                  <a:gd name="connsiteY8" fmla="*/ 2240784 h 4364225"/>
                  <a:gd name="connsiteX9" fmla="*/ 98652 w 627974"/>
                  <a:gd name="connsiteY9" fmla="*/ 1605783 h 4364225"/>
                  <a:gd name="connsiteX10" fmla="*/ 28802 w 627974"/>
                  <a:gd name="connsiteY10" fmla="*/ 672333 h 4364225"/>
                  <a:gd name="connsiteX11" fmla="*/ 98652 w 627974"/>
                  <a:gd name="connsiteY11" fmla="*/ 11933 h 4364225"/>
                  <a:gd name="connsiteX0" fmla="*/ 101600 w 630922"/>
                  <a:gd name="connsiteY0" fmla="*/ 11933 h 4364225"/>
                  <a:gd name="connsiteX1" fmla="*/ 387350 w 630922"/>
                  <a:gd name="connsiteY1" fmla="*/ 367533 h 4364225"/>
                  <a:gd name="connsiteX2" fmla="*/ 463550 w 630922"/>
                  <a:gd name="connsiteY2" fmla="*/ 1789933 h 4364225"/>
                  <a:gd name="connsiteX3" fmla="*/ 628650 w 630922"/>
                  <a:gd name="connsiteY3" fmla="*/ 2882133 h 4364225"/>
                  <a:gd name="connsiteX4" fmla="*/ 330200 w 630922"/>
                  <a:gd name="connsiteY4" fmla="*/ 4291833 h 4364225"/>
                  <a:gd name="connsiteX5" fmla="*/ 171450 w 630922"/>
                  <a:gd name="connsiteY5" fmla="*/ 4107683 h 4364225"/>
                  <a:gd name="connsiteX6" fmla="*/ 146050 w 630922"/>
                  <a:gd name="connsiteY6" fmla="*/ 3885433 h 4364225"/>
                  <a:gd name="connsiteX7" fmla="*/ 88900 w 630922"/>
                  <a:gd name="connsiteY7" fmla="*/ 2863083 h 4364225"/>
                  <a:gd name="connsiteX8" fmla="*/ 6349 w 630922"/>
                  <a:gd name="connsiteY8" fmla="*/ 2240784 h 4364225"/>
                  <a:gd name="connsiteX9" fmla="*/ 19050 w 630922"/>
                  <a:gd name="connsiteY9" fmla="*/ 1459733 h 4364225"/>
                  <a:gd name="connsiteX10" fmla="*/ 31750 w 630922"/>
                  <a:gd name="connsiteY10" fmla="*/ 672333 h 4364225"/>
                  <a:gd name="connsiteX11" fmla="*/ 101600 w 630922"/>
                  <a:gd name="connsiteY11" fmla="*/ 11933 h 4364225"/>
                  <a:gd name="connsiteX0" fmla="*/ 123519 w 652841"/>
                  <a:gd name="connsiteY0" fmla="*/ 11933 h 4364225"/>
                  <a:gd name="connsiteX1" fmla="*/ 409269 w 652841"/>
                  <a:gd name="connsiteY1" fmla="*/ 367533 h 4364225"/>
                  <a:gd name="connsiteX2" fmla="*/ 485469 w 652841"/>
                  <a:gd name="connsiteY2" fmla="*/ 1789933 h 4364225"/>
                  <a:gd name="connsiteX3" fmla="*/ 650569 w 652841"/>
                  <a:gd name="connsiteY3" fmla="*/ 2882133 h 4364225"/>
                  <a:gd name="connsiteX4" fmla="*/ 352119 w 652841"/>
                  <a:gd name="connsiteY4" fmla="*/ 4291833 h 4364225"/>
                  <a:gd name="connsiteX5" fmla="*/ 193369 w 652841"/>
                  <a:gd name="connsiteY5" fmla="*/ 4107683 h 4364225"/>
                  <a:gd name="connsiteX6" fmla="*/ 167969 w 652841"/>
                  <a:gd name="connsiteY6" fmla="*/ 3885433 h 4364225"/>
                  <a:gd name="connsiteX7" fmla="*/ 110819 w 652841"/>
                  <a:gd name="connsiteY7" fmla="*/ 2863083 h 4364225"/>
                  <a:gd name="connsiteX8" fmla="*/ 28268 w 652841"/>
                  <a:gd name="connsiteY8" fmla="*/ 2240784 h 4364225"/>
                  <a:gd name="connsiteX9" fmla="*/ 40969 w 652841"/>
                  <a:gd name="connsiteY9" fmla="*/ 1459733 h 4364225"/>
                  <a:gd name="connsiteX10" fmla="*/ 53669 w 652841"/>
                  <a:gd name="connsiteY10" fmla="*/ 672333 h 4364225"/>
                  <a:gd name="connsiteX11" fmla="*/ 123519 w 652841"/>
                  <a:gd name="connsiteY11" fmla="*/ 11933 h 4364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52841" h="4364225">
                    <a:moveTo>
                      <a:pt x="123519" y="11933"/>
                    </a:moveTo>
                    <a:cubicBezTo>
                      <a:pt x="182786" y="-38867"/>
                      <a:pt x="348944" y="71200"/>
                      <a:pt x="409269" y="367533"/>
                    </a:cubicBezTo>
                    <a:cubicBezTo>
                      <a:pt x="469594" y="663866"/>
                      <a:pt x="445252" y="1370833"/>
                      <a:pt x="485469" y="1789933"/>
                    </a:cubicBezTo>
                    <a:cubicBezTo>
                      <a:pt x="525686" y="2209033"/>
                      <a:pt x="672794" y="2465150"/>
                      <a:pt x="650569" y="2882133"/>
                    </a:cubicBezTo>
                    <a:cubicBezTo>
                      <a:pt x="628344" y="3299116"/>
                      <a:pt x="504519" y="4074875"/>
                      <a:pt x="352119" y="4291833"/>
                    </a:cubicBezTo>
                    <a:cubicBezTo>
                      <a:pt x="199719" y="4508791"/>
                      <a:pt x="224061" y="4175416"/>
                      <a:pt x="193369" y="4107683"/>
                    </a:cubicBezTo>
                    <a:cubicBezTo>
                      <a:pt x="162677" y="4039950"/>
                      <a:pt x="181727" y="4092866"/>
                      <a:pt x="167969" y="3885433"/>
                    </a:cubicBezTo>
                    <a:cubicBezTo>
                      <a:pt x="154211" y="3678000"/>
                      <a:pt x="134102" y="3137191"/>
                      <a:pt x="110819" y="2863083"/>
                    </a:cubicBezTo>
                    <a:cubicBezTo>
                      <a:pt x="87536" y="2588975"/>
                      <a:pt x="56843" y="2425992"/>
                      <a:pt x="28268" y="2240784"/>
                    </a:cubicBezTo>
                    <a:cubicBezTo>
                      <a:pt x="-307" y="2055576"/>
                      <a:pt x="-22531" y="1786758"/>
                      <a:pt x="40969" y="1459733"/>
                    </a:cubicBezTo>
                    <a:cubicBezTo>
                      <a:pt x="2869" y="1126358"/>
                      <a:pt x="39911" y="913633"/>
                      <a:pt x="53669" y="672333"/>
                    </a:cubicBezTo>
                    <a:cubicBezTo>
                      <a:pt x="67427" y="431033"/>
                      <a:pt x="64252" y="62733"/>
                      <a:pt x="123519" y="11933"/>
                    </a:cubicBezTo>
                    <a:close/>
                  </a:path>
                </a:pathLst>
              </a:custGeom>
              <a:solidFill>
                <a:srgbClr val="D4BCA0"/>
              </a:solidFill>
              <a:ln w="28575"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2" name="자유형 601"/>
              <p:cNvSpPr/>
              <p:nvPr/>
            </p:nvSpPr>
            <p:spPr>
              <a:xfrm>
                <a:off x="797264" y="4759475"/>
                <a:ext cx="116455" cy="106987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3" name="자유형 602"/>
              <p:cNvSpPr/>
              <p:nvPr/>
            </p:nvSpPr>
            <p:spPr>
              <a:xfrm>
                <a:off x="711311" y="4598994"/>
                <a:ext cx="116455" cy="106987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4" name="자유형 603"/>
              <p:cNvSpPr/>
              <p:nvPr/>
            </p:nvSpPr>
            <p:spPr>
              <a:xfrm>
                <a:off x="628474" y="4436339"/>
                <a:ext cx="116455" cy="106987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5" name="자유형 604"/>
              <p:cNvSpPr/>
              <p:nvPr/>
            </p:nvSpPr>
            <p:spPr>
              <a:xfrm>
                <a:off x="555163" y="4273684"/>
                <a:ext cx="116455" cy="106987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6" name="자유형 605"/>
              <p:cNvSpPr/>
              <p:nvPr/>
            </p:nvSpPr>
            <p:spPr>
              <a:xfrm>
                <a:off x="501341" y="4049721"/>
                <a:ext cx="116455" cy="106987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7" name="자유형 606"/>
              <p:cNvSpPr/>
              <p:nvPr/>
            </p:nvSpPr>
            <p:spPr>
              <a:xfrm>
                <a:off x="436043" y="3889692"/>
                <a:ext cx="152400" cy="140010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8" name="자유형 607"/>
              <p:cNvSpPr/>
              <p:nvPr/>
            </p:nvSpPr>
            <p:spPr>
              <a:xfrm>
                <a:off x="398106" y="3455782"/>
                <a:ext cx="152400" cy="140010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9" name="자유형 608"/>
              <p:cNvSpPr/>
              <p:nvPr/>
            </p:nvSpPr>
            <p:spPr>
              <a:xfrm>
                <a:off x="387974" y="3032712"/>
                <a:ext cx="152400" cy="140010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0" name="자유형 609"/>
              <p:cNvSpPr/>
              <p:nvPr/>
            </p:nvSpPr>
            <p:spPr>
              <a:xfrm>
                <a:off x="432757" y="2698884"/>
                <a:ext cx="152400" cy="140010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1" name="자유형 610"/>
              <p:cNvSpPr/>
              <p:nvPr/>
            </p:nvSpPr>
            <p:spPr>
              <a:xfrm>
                <a:off x="508957" y="2350988"/>
                <a:ext cx="152400" cy="140010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2" name="자유형 611"/>
              <p:cNvSpPr/>
              <p:nvPr/>
            </p:nvSpPr>
            <p:spPr>
              <a:xfrm>
                <a:off x="512243" y="1990584"/>
                <a:ext cx="152400" cy="140010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3" name="자유형 612"/>
              <p:cNvSpPr/>
              <p:nvPr/>
            </p:nvSpPr>
            <p:spPr>
              <a:xfrm rot="2700000">
                <a:off x="710331" y="1505678"/>
                <a:ext cx="152400" cy="140010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4" name="자유형 613"/>
              <p:cNvSpPr/>
              <p:nvPr/>
            </p:nvSpPr>
            <p:spPr>
              <a:xfrm rot="2700000">
                <a:off x="983701" y="1329348"/>
                <a:ext cx="152400" cy="140010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5" name="자유형 614"/>
              <p:cNvSpPr/>
              <p:nvPr/>
            </p:nvSpPr>
            <p:spPr>
              <a:xfrm rot="3941249">
                <a:off x="1180736" y="1157011"/>
                <a:ext cx="152400" cy="140010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6" name="자유형 615"/>
              <p:cNvSpPr/>
              <p:nvPr/>
            </p:nvSpPr>
            <p:spPr>
              <a:xfrm rot="3941249">
                <a:off x="1490825" y="1002892"/>
                <a:ext cx="152400" cy="140010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7" name="자유형 616"/>
              <p:cNvSpPr/>
              <p:nvPr/>
            </p:nvSpPr>
            <p:spPr>
              <a:xfrm rot="19858203">
                <a:off x="934914" y="4926514"/>
                <a:ext cx="177525" cy="163092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8" name="자유형 617"/>
              <p:cNvSpPr/>
              <p:nvPr/>
            </p:nvSpPr>
            <p:spPr>
              <a:xfrm rot="19179285">
                <a:off x="1297185" y="5258170"/>
                <a:ext cx="177525" cy="163092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9" name="자유형 618"/>
              <p:cNvSpPr/>
              <p:nvPr/>
            </p:nvSpPr>
            <p:spPr>
              <a:xfrm rot="20425666">
                <a:off x="906215" y="4877814"/>
                <a:ext cx="80531" cy="7398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0" name="자유형 619"/>
              <p:cNvSpPr/>
              <p:nvPr/>
            </p:nvSpPr>
            <p:spPr>
              <a:xfrm rot="20425666">
                <a:off x="1110937" y="5089222"/>
                <a:ext cx="80531" cy="7398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1" name="자유형 620"/>
              <p:cNvSpPr/>
              <p:nvPr/>
            </p:nvSpPr>
            <p:spPr>
              <a:xfrm rot="20425666">
                <a:off x="1230486" y="5185910"/>
                <a:ext cx="80531" cy="7398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2" name="자유형 621"/>
              <p:cNvSpPr/>
              <p:nvPr/>
            </p:nvSpPr>
            <p:spPr>
              <a:xfrm>
                <a:off x="457200" y="2552700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3" name="자유형 622"/>
              <p:cNvSpPr/>
              <p:nvPr/>
            </p:nvSpPr>
            <p:spPr>
              <a:xfrm>
                <a:off x="370844" y="2861144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4" name="자유형 623"/>
              <p:cNvSpPr/>
              <p:nvPr/>
            </p:nvSpPr>
            <p:spPr>
              <a:xfrm rot="20678070">
                <a:off x="420313" y="3261207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5" name="자유형 624"/>
              <p:cNvSpPr/>
              <p:nvPr/>
            </p:nvSpPr>
            <p:spPr>
              <a:xfrm rot="20678070">
                <a:off x="388508" y="3226714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6" name="자유형 625"/>
              <p:cNvSpPr/>
              <p:nvPr/>
            </p:nvSpPr>
            <p:spPr>
              <a:xfrm rot="492188">
                <a:off x="416067" y="3347356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7" name="자유형 626"/>
              <p:cNvSpPr/>
              <p:nvPr/>
            </p:nvSpPr>
            <p:spPr>
              <a:xfrm rot="492188">
                <a:off x="458704" y="3667282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8" name="자유형 627"/>
              <p:cNvSpPr/>
              <p:nvPr/>
            </p:nvSpPr>
            <p:spPr>
              <a:xfrm rot="19729937">
                <a:off x="541631" y="4134156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9" name="자유형 628"/>
              <p:cNvSpPr/>
              <p:nvPr/>
            </p:nvSpPr>
            <p:spPr>
              <a:xfrm rot="19729937">
                <a:off x="620743" y="4348972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0" name="자유형 629"/>
              <p:cNvSpPr/>
              <p:nvPr/>
            </p:nvSpPr>
            <p:spPr>
              <a:xfrm rot="21424863">
                <a:off x="627321" y="4415048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1" name="자유형 630"/>
              <p:cNvSpPr/>
              <p:nvPr/>
            </p:nvSpPr>
            <p:spPr>
              <a:xfrm rot="21424863">
                <a:off x="685227" y="4553333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2" name="자유형 631"/>
              <p:cNvSpPr/>
              <p:nvPr/>
            </p:nvSpPr>
            <p:spPr>
              <a:xfrm rot="19741659">
                <a:off x="774213" y="4698238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3" name="자유형 632"/>
              <p:cNvSpPr/>
              <p:nvPr/>
            </p:nvSpPr>
            <p:spPr>
              <a:xfrm rot="19741659">
                <a:off x="934899" y="4905146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4" name="자유형 633"/>
              <p:cNvSpPr/>
              <p:nvPr/>
            </p:nvSpPr>
            <p:spPr>
              <a:xfrm rot="18496528">
                <a:off x="1052153" y="5038540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5" name="자유형 634"/>
              <p:cNvSpPr/>
              <p:nvPr/>
            </p:nvSpPr>
            <p:spPr>
              <a:xfrm rot="18496528">
                <a:off x="1175593" y="5123153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6" name="자유형 635"/>
              <p:cNvSpPr/>
              <p:nvPr/>
            </p:nvSpPr>
            <p:spPr>
              <a:xfrm rot="17358385">
                <a:off x="1258339" y="5230590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7" name="자유형 636"/>
              <p:cNvSpPr/>
              <p:nvPr/>
            </p:nvSpPr>
            <p:spPr>
              <a:xfrm rot="19818023">
                <a:off x="1410739" y="5382990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8" name="자유형 637"/>
              <p:cNvSpPr/>
              <p:nvPr/>
            </p:nvSpPr>
            <p:spPr>
              <a:xfrm rot="19818023">
                <a:off x="1511503" y="5402269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9" name="자유형 638"/>
              <p:cNvSpPr/>
              <p:nvPr/>
            </p:nvSpPr>
            <p:spPr>
              <a:xfrm>
                <a:off x="415939" y="2943336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0" name="자유형 639"/>
              <p:cNvSpPr/>
              <p:nvPr/>
            </p:nvSpPr>
            <p:spPr>
              <a:xfrm>
                <a:off x="384134" y="2908843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1" name="자유형 640"/>
              <p:cNvSpPr/>
              <p:nvPr/>
            </p:nvSpPr>
            <p:spPr>
              <a:xfrm>
                <a:off x="533151" y="2278212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2" name="자유형 641"/>
              <p:cNvSpPr/>
              <p:nvPr/>
            </p:nvSpPr>
            <p:spPr>
              <a:xfrm>
                <a:off x="501346" y="2243719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3" name="자유형 642"/>
              <p:cNvSpPr/>
              <p:nvPr/>
            </p:nvSpPr>
            <p:spPr>
              <a:xfrm rot="735777">
                <a:off x="497655" y="2153373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4" name="자유형 643"/>
              <p:cNvSpPr/>
              <p:nvPr/>
            </p:nvSpPr>
            <p:spPr>
              <a:xfrm>
                <a:off x="541630" y="2088152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5" name="자유형 644"/>
              <p:cNvSpPr/>
              <p:nvPr/>
            </p:nvSpPr>
            <p:spPr>
              <a:xfrm rot="735777">
                <a:off x="503818" y="1885479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6" name="자유형 645"/>
              <p:cNvSpPr/>
              <p:nvPr/>
            </p:nvSpPr>
            <p:spPr>
              <a:xfrm>
                <a:off x="547793" y="1820258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7" name="자유형 646"/>
              <p:cNvSpPr/>
              <p:nvPr/>
            </p:nvSpPr>
            <p:spPr>
              <a:xfrm rot="2145228">
                <a:off x="574433" y="1738358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8" name="자유형 647"/>
              <p:cNvSpPr/>
              <p:nvPr/>
            </p:nvSpPr>
            <p:spPr>
              <a:xfrm rot="2145228">
                <a:off x="613294" y="1690648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9" name="자유형 648"/>
              <p:cNvSpPr/>
              <p:nvPr/>
            </p:nvSpPr>
            <p:spPr>
              <a:xfrm rot="2145228">
                <a:off x="794713" y="1494465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0" name="자유형 649"/>
              <p:cNvSpPr/>
              <p:nvPr/>
            </p:nvSpPr>
            <p:spPr>
              <a:xfrm rot="4015625">
                <a:off x="825388" y="1428630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1" name="자유형 650"/>
              <p:cNvSpPr/>
              <p:nvPr/>
            </p:nvSpPr>
            <p:spPr>
              <a:xfrm rot="4015625">
                <a:off x="1089290" y="1241538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2" name="자유형 651"/>
              <p:cNvSpPr/>
              <p:nvPr/>
            </p:nvSpPr>
            <p:spPr>
              <a:xfrm rot="4015625">
                <a:off x="1052292" y="1314881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3" name="자유형 652"/>
              <p:cNvSpPr/>
              <p:nvPr/>
            </p:nvSpPr>
            <p:spPr>
              <a:xfrm rot="2971078">
                <a:off x="1293518" y="1146766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4" name="자유형 653"/>
              <p:cNvSpPr/>
              <p:nvPr/>
            </p:nvSpPr>
            <p:spPr>
              <a:xfrm rot="2971078">
                <a:off x="1364920" y="1134077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71" name="그룹 570"/>
            <p:cNvGrpSpPr/>
            <p:nvPr/>
          </p:nvGrpSpPr>
          <p:grpSpPr>
            <a:xfrm>
              <a:off x="10853494" y="2397442"/>
              <a:ext cx="2251270" cy="4460559"/>
              <a:chOff x="7210409" y="2397442"/>
              <a:chExt cx="2251270" cy="4460559"/>
            </a:xfrm>
          </p:grpSpPr>
          <p:sp>
            <p:nvSpPr>
              <p:cNvPr id="572" name="Freeform 7">
                <a:extLst>
                  <a:ext uri="{FF2B5EF4-FFF2-40B4-BE49-F238E27FC236}">
                    <a16:creationId xmlns:a16="http://schemas.microsoft.com/office/drawing/2014/main" id="{60B0D738-B6E0-4663-B9BE-685F2B09F9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0409" y="2397442"/>
                <a:ext cx="1827615" cy="4242036"/>
              </a:xfrm>
              <a:custGeom>
                <a:avLst/>
                <a:gdLst>
                  <a:gd name="T0" fmla="*/ 526 w 2447"/>
                  <a:gd name="T1" fmla="*/ 1249 h 5683"/>
                  <a:gd name="T2" fmla="*/ 531 w 2447"/>
                  <a:gd name="T3" fmla="*/ 850 h 5683"/>
                  <a:gd name="T4" fmla="*/ 587 w 2447"/>
                  <a:gd name="T5" fmla="*/ 485 h 5683"/>
                  <a:gd name="T6" fmla="*/ 655 w 2447"/>
                  <a:gd name="T7" fmla="*/ 295 h 5683"/>
                  <a:gd name="T8" fmla="*/ 757 w 2447"/>
                  <a:gd name="T9" fmla="*/ 147 h 5683"/>
                  <a:gd name="T10" fmla="*/ 861 w 2447"/>
                  <a:gd name="T11" fmla="*/ 77 h 5683"/>
                  <a:gd name="T12" fmla="*/ 963 w 2447"/>
                  <a:gd name="T13" fmla="*/ 30 h 5683"/>
                  <a:gd name="T14" fmla="*/ 1081 w 2447"/>
                  <a:gd name="T15" fmla="*/ 2 h 5683"/>
                  <a:gd name="T16" fmla="*/ 1180 w 2447"/>
                  <a:gd name="T17" fmla="*/ 5 h 5683"/>
                  <a:gd name="T18" fmla="*/ 1313 w 2447"/>
                  <a:gd name="T19" fmla="*/ 64 h 5683"/>
                  <a:gd name="T20" fmla="*/ 1409 w 2447"/>
                  <a:gd name="T21" fmla="*/ 174 h 5683"/>
                  <a:gd name="T22" fmla="*/ 1450 w 2447"/>
                  <a:gd name="T23" fmla="*/ 257 h 5683"/>
                  <a:gd name="T24" fmla="*/ 1473 w 2447"/>
                  <a:gd name="T25" fmla="*/ 365 h 5683"/>
                  <a:gd name="T26" fmla="*/ 1500 w 2447"/>
                  <a:gd name="T27" fmla="*/ 854 h 5683"/>
                  <a:gd name="T28" fmla="*/ 1507 w 2447"/>
                  <a:gd name="T29" fmla="*/ 922 h 5683"/>
                  <a:gd name="T30" fmla="*/ 1684 w 2447"/>
                  <a:gd name="T31" fmla="*/ 1056 h 5683"/>
                  <a:gd name="T32" fmla="*/ 1916 w 2447"/>
                  <a:gd name="T33" fmla="*/ 1270 h 5683"/>
                  <a:gd name="T34" fmla="*/ 2211 w 2447"/>
                  <a:gd name="T35" fmla="*/ 1522 h 5683"/>
                  <a:gd name="T36" fmla="*/ 2313 w 2447"/>
                  <a:gd name="T37" fmla="*/ 1608 h 5683"/>
                  <a:gd name="T38" fmla="*/ 2394 w 2447"/>
                  <a:gd name="T39" fmla="*/ 1729 h 5683"/>
                  <a:gd name="T40" fmla="*/ 2431 w 2447"/>
                  <a:gd name="T41" fmla="*/ 1847 h 5683"/>
                  <a:gd name="T42" fmla="*/ 2447 w 2447"/>
                  <a:gd name="T43" fmla="*/ 2048 h 5683"/>
                  <a:gd name="T44" fmla="*/ 2407 w 2447"/>
                  <a:gd name="T45" fmla="*/ 2491 h 5683"/>
                  <a:gd name="T46" fmla="*/ 2306 w 2447"/>
                  <a:gd name="T47" fmla="*/ 3317 h 5683"/>
                  <a:gd name="T48" fmla="*/ 2282 w 2447"/>
                  <a:gd name="T49" fmla="*/ 3699 h 5683"/>
                  <a:gd name="T50" fmla="*/ 2233 w 2447"/>
                  <a:gd name="T51" fmla="*/ 4377 h 5683"/>
                  <a:gd name="T52" fmla="*/ 2244 w 2447"/>
                  <a:gd name="T53" fmla="*/ 4750 h 5683"/>
                  <a:gd name="T54" fmla="*/ 2295 w 2447"/>
                  <a:gd name="T55" fmla="*/ 5016 h 5683"/>
                  <a:gd name="T56" fmla="*/ 502 w 2447"/>
                  <a:gd name="T57" fmla="*/ 5683 h 5683"/>
                  <a:gd name="T58" fmla="*/ 324 w 2447"/>
                  <a:gd name="T59" fmla="*/ 4992 h 5683"/>
                  <a:gd name="T60" fmla="*/ 217 w 2447"/>
                  <a:gd name="T61" fmla="*/ 4392 h 5683"/>
                  <a:gd name="T62" fmla="*/ 73 w 2447"/>
                  <a:gd name="T63" fmla="*/ 3939 h 5683"/>
                  <a:gd name="T64" fmla="*/ 4 w 2447"/>
                  <a:gd name="T65" fmla="*/ 3510 h 5683"/>
                  <a:gd name="T66" fmla="*/ 6 w 2447"/>
                  <a:gd name="T67" fmla="*/ 3241 h 5683"/>
                  <a:gd name="T68" fmla="*/ 49 w 2447"/>
                  <a:gd name="T69" fmla="*/ 2968 h 5683"/>
                  <a:gd name="T70" fmla="*/ 118 w 2447"/>
                  <a:gd name="T71" fmla="*/ 2765 h 5683"/>
                  <a:gd name="T72" fmla="*/ 344 w 2447"/>
                  <a:gd name="T73" fmla="*/ 2242 h 5683"/>
                  <a:gd name="T74" fmla="*/ 464 w 2447"/>
                  <a:gd name="T75" fmla="*/ 1927 h 5683"/>
                  <a:gd name="T76" fmla="*/ 524 w 2447"/>
                  <a:gd name="T77" fmla="*/ 1597 h 5683"/>
                  <a:gd name="T78" fmla="*/ 528 w 2447"/>
                  <a:gd name="T79" fmla="*/ 1280 h 56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447" h="5683">
                    <a:moveTo>
                      <a:pt x="528" y="1280"/>
                    </a:moveTo>
                    <a:lnTo>
                      <a:pt x="526" y="1249"/>
                    </a:lnTo>
                    <a:lnTo>
                      <a:pt x="523" y="1038"/>
                    </a:lnTo>
                    <a:lnTo>
                      <a:pt x="531" y="850"/>
                    </a:lnTo>
                    <a:lnTo>
                      <a:pt x="554" y="641"/>
                    </a:lnTo>
                    <a:lnTo>
                      <a:pt x="587" y="485"/>
                    </a:lnTo>
                    <a:lnTo>
                      <a:pt x="618" y="386"/>
                    </a:lnTo>
                    <a:lnTo>
                      <a:pt x="655" y="295"/>
                    </a:lnTo>
                    <a:lnTo>
                      <a:pt x="703" y="215"/>
                    </a:lnTo>
                    <a:lnTo>
                      <a:pt x="757" y="147"/>
                    </a:lnTo>
                    <a:lnTo>
                      <a:pt x="823" y="95"/>
                    </a:lnTo>
                    <a:lnTo>
                      <a:pt x="861" y="77"/>
                    </a:lnTo>
                    <a:lnTo>
                      <a:pt x="897" y="59"/>
                    </a:lnTo>
                    <a:lnTo>
                      <a:pt x="963" y="30"/>
                    </a:lnTo>
                    <a:lnTo>
                      <a:pt x="1025" y="12"/>
                    </a:lnTo>
                    <a:lnTo>
                      <a:pt x="1081" y="2"/>
                    </a:lnTo>
                    <a:lnTo>
                      <a:pt x="1133" y="0"/>
                    </a:lnTo>
                    <a:lnTo>
                      <a:pt x="1180" y="5"/>
                    </a:lnTo>
                    <a:lnTo>
                      <a:pt x="1244" y="23"/>
                    </a:lnTo>
                    <a:lnTo>
                      <a:pt x="1313" y="64"/>
                    </a:lnTo>
                    <a:lnTo>
                      <a:pt x="1368" y="117"/>
                    </a:lnTo>
                    <a:lnTo>
                      <a:pt x="1409" y="174"/>
                    </a:lnTo>
                    <a:lnTo>
                      <a:pt x="1440" y="231"/>
                    </a:lnTo>
                    <a:lnTo>
                      <a:pt x="1450" y="257"/>
                    </a:lnTo>
                    <a:lnTo>
                      <a:pt x="1458" y="284"/>
                    </a:lnTo>
                    <a:lnTo>
                      <a:pt x="1473" y="365"/>
                    </a:lnTo>
                    <a:lnTo>
                      <a:pt x="1489" y="521"/>
                    </a:lnTo>
                    <a:lnTo>
                      <a:pt x="1500" y="854"/>
                    </a:lnTo>
                    <a:lnTo>
                      <a:pt x="1500" y="922"/>
                    </a:lnTo>
                    <a:lnTo>
                      <a:pt x="1507" y="922"/>
                    </a:lnTo>
                    <a:lnTo>
                      <a:pt x="1584" y="969"/>
                    </a:lnTo>
                    <a:lnTo>
                      <a:pt x="1684" y="1056"/>
                    </a:lnTo>
                    <a:lnTo>
                      <a:pt x="1756" y="1126"/>
                    </a:lnTo>
                    <a:lnTo>
                      <a:pt x="1916" y="1270"/>
                    </a:lnTo>
                    <a:lnTo>
                      <a:pt x="2100" y="1433"/>
                    </a:lnTo>
                    <a:lnTo>
                      <a:pt x="2211" y="1522"/>
                    </a:lnTo>
                    <a:lnTo>
                      <a:pt x="2269" y="1561"/>
                    </a:lnTo>
                    <a:lnTo>
                      <a:pt x="2313" y="1608"/>
                    </a:lnTo>
                    <a:lnTo>
                      <a:pt x="2367" y="1679"/>
                    </a:lnTo>
                    <a:lnTo>
                      <a:pt x="2394" y="1729"/>
                    </a:lnTo>
                    <a:lnTo>
                      <a:pt x="2416" y="1784"/>
                    </a:lnTo>
                    <a:lnTo>
                      <a:pt x="2431" y="1847"/>
                    </a:lnTo>
                    <a:lnTo>
                      <a:pt x="2446" y="1957"/>
                    </a:lnTo>
                    <a:lnTo>
                      <a:pt x="2447" y="2048"/>
                    </a:lnTo>
                    <a:lnTo>
                      <a:pt x="2443" y="2158"/>
                    </a:lnTo>
                    <a:lnTo>
                      <a:pt x="2407" y="2491"/>
                    </a:lnTo>
                    <a:lnTo>
                      <a:pt x="2354" y="2899"/>
                    </a:lnTo>
                    <a:lnTo>
                      <a:pt x="2306" y="3317"/>
                    </a:lnTo>
                    <a:lnTo>
                      <a:pt x="2295" y="3506"/>
                    </a:lnTo>
                    <a:lnTo>
                      <a:pt x="2282" y="3699"/>
                    </a:lnTo>
                    <a:lnTo>
                      <a:pt x="2249" y="4088"/>
                    </a:lnTo>
                    <a:lnTo>
                      <a:pt x="2233" y="4377"/>
                    </a:lnTo>
                    <a:lnTo>
                      <a:pt x="2231" y="4566"/>
                    </a:lnTo>
                    <a:lnTo>
                      <a:pt x="2244" y="4750"/>
                    </a:lnTo>
                    <a:lnTo>
                      <a:pt x="2272" y="4930"/>
                    </a:lnTo>
                    <a:lnTo>
                      <a:pt x="2295" y="5016"/>
                    </a:lnTo>
                    <a:lnTo>
                      <a:pt x="2397" y="5477"/>
                    </a:lnTo>
                    <a:lnTo>
                      <a:pt x="502" y="5683"/>
                    </a:lnTo>
                    <a:lnTo>
                      <a:pt x="374" y="5325"/>
                    </a:lnTo>
                    <a:lnTo>
                      <a:pt x="324" y="4992"/>
                    </a:lnTo>
                    <a:lnTo>
                      <a:pt x="246" y="4479"/>
                    </a:lnTo>
                    <a:lnTo>
                      <a:pt x="217" y="4392"/>
                    </a:lnTo>
                    <a:lnTo>
                      <a:pt x="133" y="4148"/>
                    </a:lnTo>
                    <a:lnTo>
                      <a:pt x="73" y="3939"/>
                    </a:lnTo>
                    <a:lnTo>
                      <a:pt x="26" y="3702"/>
                    </a:lnTo>
                    <a:lnTo>
                      <a:pt x="4" y="3510"/>
                    </a:lnTo>
                    <a:lnTo>
                      <a:pt x="0" y="3377"/>
                    </a:lnTo>
                    <a:lnTo>
                      <a:pt x="6" y="3241"/>
                    </a:lnTo>
                    <a:lnTo>
                      <a:pt x="22" y="3104"/>
                    </a:lnTo>
                    <a:lnTo>
                      <a:pt x="49" y="2968"/>
                    </a:lnTo>
                    <a:lnTo>
                      <a:pt x="91" y="2832"/>
                    </a:lnTo>
                    <a:lnTo>
                      <a:pt x="118" y="2765"/>
                    </a:lnTo>
                    <a:lnTo>
                      <a:pt x="220" y="2523"/>
                    </a:lnTo>
                    <a:lnTo>
                      <a:pt x="344" y="2242"/>
                    </a:lnTo>
                    <a:lnTo>
                      <a:pt x="412" y="2079"/>
                    </a:lnTo>
                    <a:lnTo>
                      <a:pt x="464" y="1927"/>
                    </a:lnTo>
                    <a:lnTo>
                      <a:pt x="502" y="1770"/>
                    </a:lnTo>
                    <a:lnTo>
                      <a:pt x="524" y="1597"/>
                    </a:lnTo>
                    <a:lnTo>
                      <a:pt x="531" y="1395"/>
                    </a:lnTo>
                    <a:lnTo>
                      <a:pt x="528" y="1280"/>
                    </a:lnTo>
                    <a:close/>
                  </a:path>
                </a:pathLst>
              </a:custGeom>
              <a:solidFill>
                <a:srgbClr val="FFD5A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3" name="Freeform 8">
                <a:extLst>
                  <a:ext uri="{FF2B5EF4-FFF2-40B4-BE49-F238E27FC236}">
                    <a16:creationId xmlns:a16="http://schemas.microsoft.com/office/drawing/2014/main" id="{E436D5C1-056A-4B5F-A615-EEA8D2AB65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97217" y="2433278"/>
                <a:ext cx="438986" cy="456904"/>
              </a:xfrm>
              <a:custGeom>
                <a:avLst/>
                <a:gdLst>
                  <a:gd name="T0" fmla="*/ 0 w 588"/>
                  <a:gd name="T1" fmla="*/ 208 h 612"/>
                  <a:gd name="T2" fmla="*/ 2 w 588"/>
                  <a:gd name="T3" fmla="*/ 200 h 612"/>
                  <a:gd name="T4" fmla="*/ 50 w 588"/>
                  <a:gd name="T5" fmla="*/ 137 h 612"/>
                  <a:gd name="T6" fmla="*/ 116 w 588"/>
                  <a:gd name="T7" fmla="*/ 75 h 612"/>
                  <a:gd name="T8" fmla="*/ 172 w 588"/>
                  <a:gd name="T9" fmla="*/ 38 h 612"/>
                  <a:gd name="T10" fmla="*/ 239 w 588"/>
                  <a:gd name="T11" fmla="*/ 12 h 612"/>
                  <a:gd name="T12" fmla="*/ 315 w 588"/>
                  <a:gd name="T13" fmla="*/ 0 h 612"/>
                  <a:gd name="T14" fmla="*/ 358 w 588"/>
                  <a:gd name="T15" fmla="*/ 2 h 612"/>
                  <a:gd name="T16" fmla="*/ 398 w 588"/>
                  <a:gd name="T17" fmla="*/ 9 h 612"/>
                  <a:gd name="T18" fmla="*/ 465 w 588"/>
                  <a:gd name="T19" fmla="*/ 30 h 612"/>
                  <a:gd name="T20" fmla="*/ 514 w 588"/>
                  <a:gd name="T21" fmla="*/ 61 h 612"/>
                  <a:gd name="T22" fmla="*/ 547 w 588"/>
                  <a:gd name="T23" fmla="*/ 97 h 612"/>
                  <a:gd name="T24" fmla="*/ 577 w 588"/>
                  <a:gd name="T25" fmla="*/ 150 h 612"/>
                  <a:gd name="T26" fmla="*/ 588 w 588"/>
                  <a:gd name="T27" fmla="*/ 202 h 612"/>
                  <a:gd name="T28" fmla="*/ 588 w 588"/>
                  <a:gd name="T29" fmla="*/ 208 h 612"/>
                  <a:gd name="T30" fmla="*/ 588 w 588"/>
                  <a:gd name="T31" fmla="*/ 252 h 612"/>
                  <a:gd name="T32" fmla="*/ 565 w 588"/>
                  <a:gd name="T33" fmla="*/ 425 h 612"/>
                  <a:gd name="T34" fmla="*/ 547 w 588"/>
                  <a:gd name="T35" fmla="*/ 491 h 612"/>
                  <a:gd name="T36" fmla="*/ 519 w 588"/>
                  <a:gd name="T37" fmla="*/ 547 h 612"/>
                  <a:gd name="T38" fmla="*/ 492 w 588"/>
                  <a:gd name="T39" fmla="*/ 576 h 612"/>
                  <a:gd name="T40" fmla="*/ 472 w 588"/>
                  <a:gd name="T41" fmla="*/ 588 h 612"/>
                  <a:gd name="T42" fmla="*/ 460 w 588"/>
                  <a:gd name="T43" fmla="*/ 591 h 612"/>
                  <a:gd name="T44" fmla="*/ 431 w 588"/>
                  <a:gd name="T45" fmla="*/ 599 h 612"/>
                  <a:gd name="T46" fmla="*/ 371 w 588"/>
                  <a:gd name="T47" fmla="*/ 609 h 612"/>
                  <a:gd name="T48" fmla="*/ 313 w 588"/>
                  <a:gd name="T49" fmla="*/ 612 h 612"/>
                  <a:gd name="T50" fmla="*/ 256 w 588"/>
                  <a:gd name="T51" fmla="*/ 606 h 612"/>
                  <a:gd name="T52" fmla="*/ 204 w 588"/>
                  <a:gd name="T53" fmla="*/ 593 h 612"/>
                  <a:gd name="T54" fmla="*/ 157 w 588"/>
                  <a:gd name="T55" fmla="*/ 576 h 612"/>
                  <a:gd name="T56" fmla="*/ 116 w 588"/>
                  <a:gd name="T57" fmla="*/ 555 h 612"/>
                  <a:gd name="T58" fmla="*/ 86 w 588"/>
                  <a:gd name="T59" fmla="*/ 529 h 612"/>
                  <a:gd name="T60" fmla="*/ 76 w 588"/>
                  <a:gd name="T61" fmla="*/ 514 h 612"/>
                  <a:gd name="T62" fmla="*/ 57 w 588"/>
                  <a:gd name="T63" fmla="*/ 491 h 612"/>
                  <a:gd name="T64" fmla="*/ 28 w 588"/>
                  <a:gd name="T65" fmla="*/ 415 h 612"/>
                  <a:gd name="T66" fmla="*/ 10 w 588"/>
                  <a:gd name="T67" fmla="*/ 324 h 612"/>
                  <a:gd name="T68" fmla="*/ 0 w 588"/>
                  <a:gd name="T69" fmla="*/ 239 h 612"/>
                  <a:gd name="T70" fmla="*/ 0 w 588"/>
                  <a:gd name="T71" fmla="*/ 208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88" h="612">
                    <a:moveTo>
                      <a:pt x="0" y="208"/>
                    </a:moveTo>
                    <a:lnTo>
                      <a:pt x="2" y="200"/>
                    </a:lnTo>
                    <a:lnTo>
                      <a:pt x="50" y="137"/>
                    </a:lnTo>
                    <a:lnTo>
                      <a:pt x="116" y="75"/>
                    </a:lnTo>
                    <a:lnTo>
                      <a:pt x="172" y="38"/>
                    </a:lnTo>
                    <a:lnTo>
                      <a:pt x="239" y="12"/>
                    </a:lnTo>
                    <a:lnTo>
                      <a:pt x="315" y="0"/>
                    </a:lnTo>
                    <a:lnTo>
                      <a:pt x="358" y="2"/>
                    </a:lnTo>
                    <a:lnTo>
                      <a:pt x="398" y="9"/>
                    </a:lnTo>
                    <a:lnTo>
                      <a:pt x="465" y="30"/>
                    </a:lnTo>
                    <a:lnTo>
                      <a:pt x="514" y="61"/>
                    </a:lnTo>
                    <a:lnTo>
                      <a:pt x="547" y="97"/>
                    </a:lnTo>
                    <a:lnTo>
                      <a:pt x="577" y="150"/>
                    </a:lnTo>
                    <a:lnTo>
                      <a:pt x="588" y="202"/>
                    </a:lnTo>
                    <a:lnTo>
                      <a:pt x="588" y="208"/>
                    </a:lnTo>
                    <a:lnTo>
                      <a:pt x="588" y="252"/>
                    </a:lnTo>
                    <a:lnTo>
                      <a:pt x="565" y="425"/>
                    </a:lnTo>
                    <a:lnTo>
                      <a:pt x="547" y="491"/>
                    </a:lnTo>
                    <a:lnTo>
                      <a:pt x="519" y="547"/>
                    </a:lnTo>
                    <a:lnTo>
                      <a:pt x="492" y="576"/>
                    </a:lnTo>
                    <a:lnTo>
                      <a:pt x="472" y="588"/>
                    </a:lnTo>
                    <a:lnTo>
                      <a:pt x="460" y="591"/>
                    </a:lnTo>
                    <a:lnTo>
                      <a:pt x="431" y="599"/>
                    </a:lnTo>
                    <a:lnTo>
                      <a:pt x="371" y="609"/>
                    </a:lnTo>
                    <a:lnTo>
                      <a:pt x="313" y="612"/>
                    </a:lnTo>
                    <a:lnTo>
                      <a:pt x="256" y="606"/>
                    </a:lnTo>
                    <a:lnTo>
                      <a:pt x="204" y="593"/>
                    </a:lnTo>
                    <a:lnTo>
                      <a:pt x="157" y="576"/>
                    </a:lnTo>
                    <a:lnTo>
                      <a:pt x="116" y="555"/>
                    </a:lnTo>
                    <a:lnTo>
                      <a:pt x="86" y="529"/>
                    </a:lnTo>
                    <a:lnTo>
                      <a:pt x="76" y="514"/>
                    </a:lnTo>
                    <a:lnTo>
                      <a:pt x="57" y="491"/>
                    </a:lnTo>
                    <a:lnTo>
                      <a:pt x="28" y="415"/>
                    </a:lnTo>
                    <a:lnTo>
                      <a:pt x="10" y="324"/>
                    </a:lnTo>
                    <a:lnTo>
                      <a:pt x="0" y="239"/>
                    </a:lnTo>
                    <a:lnTo>
                      <a:pt x="0" y="20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4" name="Freeform 9">
                <a:extLst>
                  <a:ext uri="{FF2B5EF4-FFF2-40B4-BE49-F238E27FC236}">
                    <a16:creationId xmlns:a16="http://schemas.microsoft.com/office/drawing/2014/main" id="{03DED707-F840-43DE-987E-0EF96D3143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6202" y="3026805"/>
                <a:ext cx="134383" cy="1319198"/>
              </a:xfrm>
              <a:custGeom>
                <a:avLst/>
                <a:gdLst>
                  <a:gd name="T0" fmla="*/ 103 w 179"/>
                  <a:gd name="T1" fmla="*/ 77 h 1766"/>
                  <a:gd name="T2" fmla="*/ 103 w 179"/>
                  <a:gd name="T3" fmla="*/ 409 h 1766"/>
                  <a:gd name="T4" fmla="*/ 95 w 179"/>
                  <a:gd name="T5" fmla="*/ 506 h 1766"/>
                  <a:gd name="T6" fmla="*/ 77 w 179"/>
                  <a:gd name="T7" fmla="*/ 563 h 1766"/>
                  <a:gd name="T8" fmla="*/ 77 w 179"/>
                  <a:gd name="T9" fmla="*/ 614 h 1766"/>
                  <a:gd name="T10" fmla="*/ 77 w 179"/>
                  <a:gd name="T11" fmla="*/ 666 h 1766"/>
                  <a:gd name="T12" fmla="*/ 77 w 179"/>
                  <a:gd name="T13" fmla="*/ 755 h 1766"/>
                  <a:gd name="T14" fmla="*/ 94 w 179"/>
                  <a:gd name="T15" fmla="*/ 851 h 1766"/>
                  <a:gd name="T16" fmla="*/ 105 w 179"/>
                  <a:gd name="T17" fmla="*/ 909 h 1766"/>
                  <a:gd name="T18" fmla="*/ 127 w 179"/>
                  <a:gd name="T19" fmla="*/ 1024 h 1766"/>
                  <a:gd name="T20" fmla="*/ 163 w 179"/>
                  <a:gd name="T21" fmla="*/ 1139 h 1766"/>
                  <a:gd name="T22" fmla="*/ 179 w 179"/>
                  <a:gd name="T23" fmla="*/ 1229 h 1766"/>
                  <a:gd name="T24" fmla="*/ 179 w 179"/>
                  <a:gd name="T25" fmla="*/ 1357 h 1766"/>
                  <a:gd name="T26" fmla="*/ 179 w 179"/>
                  <a:gd name="T27" fmla="*/ 1689 h 1766"/>
                  <a:gd name="T28" fmla="*/ 179 w 179"/>
                  <a:gd name="T29" fmla="*/ 1689 h 1766"/>
                  <a:gd name="T30" fmla="*/ 169 w 179"/>
                  <a:gd name="T31" fmla="*/ 1542 h 1766"/>
                  <a:gd name="T32" fmla="*/ 153 w 179"/>
                  <a:gd name="T33" fmla="*/ 1449 h 1766"/>
                  <a:gd name="T34" fmla="*/ 127 w 179"/>
                  <a:gd name="T35" fmla="*/ 1357 h 1766"/>
                  <a:gd name="T36" fmla="*/ 127 w 179"/>
                  <a:gd name="T37" fmla="*/ 1260 h 1766"/>
                  <a:gd name="T38" fmla="*/ 103 w 179"/>
                  <a:gd name="T39" fmla="*/ 1203 h 1766"/>
                  <a:gd name="T40" fmla="*/ 67 w 179"/>
                  <a:gd name="T41" fmla="*/ 1087 h 1766"/>
                  <a:gd name="T42" fmla="*/ 42 w 179"/>
                  <a:gd name="T43" fmla="*/ 1030 h 1766"/>
                  <a:gd name="T44" fmla="*/ 25 w 179"/>
                  <a:gd name="T45" fmla="*/ 933 h 1766"/>
                  <a:gd name="T46" fmla="*/ 22 w 179"/>
                  <a:gd name="T47" fmla="*/ 857 h 1766"/>
                  <a:gd name="T48" fmla="*/ 0 w 179"/>
                  <a:gd name="T49" fmla="*/ 716 h 1766"/>
                  <a:gd name="T50" fmla="*/ 0 w 179"/>
                  <a:gd name="T51" fmla="*/ 588 h 1766"/>
                  <a:gd name="T52" fmla="*/ 6 w 179"/>
                  <a:gd name="T53" fmla="*/ 571 h 1766"/>
                  <a:gd name="T54" fmla="*/ 25 w 179"/>
                  <a:gd name="T55" fmla="*/ 563 h 1766"/>
                  <a:gd name="T56" fmla="*/ 51 w 179"/>
                  <a:gd name="T57" fmla="*/ 457 h 1766"/>
                  <a:gd name="T58" fmla="*/ 54 w 179"/>
                  <a:gd name="T59" fmla="*/ 396 h 1766"/>
                  <a:gd name="T60" fmla="*/ 77 w 179"/>
                  <a:gd name="T61" fmla="*/ 307 h 1766"/>
                  <a:gd name="T62" fmla="*/ 84 w 179"/>
                  <a:gd name="T63" fmla="*/ 118 h 1766"/>
                  <a:gd name="T64" fmla="*/ 103 w 179"/>
                  <a:gd name="T65" fmla="*/ 0 h 17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9" h="1766">
                    <a:moveTo>
                      <a:pt x="103" y="0"/>
                    </a:moveTo>
                    <a:lnTo>
                      <a:pt x="103" y="77"/>
                    </a:lnTo>
                    <a:lnTo>
                      <a:pt x="103" y="281"/>
                    </a:lnTo>
                    <a:lnTo>
                      <a:pt x="103" y="409"/>
                    </a:lnTo>
                    <a:lnTo>
                      <a:pt x="103" y="448"/>
                    </a:lnTo>
                    <a:lnTo>
                      <a:pt x="95" y="506"/>
                    </a:lnTo>
                    <a:lnTo>
                      <a:pt x="85" y="543"/>
                    </a:lnTo>
                    <a:lnTo>
                      <a:pt x="77" y="563"/>
                    </a:lnTo>
                    <a:lnTo>
                      <a:pt x="77" y="588"/>
                    </a:lnTo>
                    <a:lnTo>
                      <a:pt x="77" y="614"/>
                    </a:lnTo>
                    <a:lnTo>
                      <a:pt x="77" y="640"/>
                    </a:lnTo>
                    <a:lnTo>
                      <a:pt x="77" y="666"/>
                    </a:lnTo>
                    <a:lnTo>
                      <a:pt x="77" y="716"/>
                    </a:lnTo>
                    <a:lnTo>
                      <a:pt x="77" y="755"/>
                    </a:lnTo>
                    <a:lnTo>
                      <a:pt x="82" y="812"/>
                    </a:lnTo>
                    <a:lnTo>
                      <a:pt x="94" y="851"/>
                    </a:lnTo>
                    <a:lnTo>
                      <a:pt x="103" y="870"/>
                    </a:lnTo>
                    <a:lnTo>
                      <a:pt x="105" y="909"/>
                    </a:lnTo>
                    <a:lnTo>
                      <a:pt x="124" y="985"/>
                    </a:lnTo>
                    <a:lnTo>
                      <a:pt x="127" y="1024"/>
                    </a:lnTo>
                    <a:lnTo>
                      <a:pt x="144" y="1062"/>
                    </a:lnTo>
                    <a:lnTo>
                      <a:pt x="163" y="1139"/>
                    </a:lnTo>
                    <a:lnTo>
                      <a:pt x="179" y="1177"/>
                    </a:lnTo>
                    <a:lnTo>
                      <a:pt x="179" y="1229"/>
                    </a:lnTo>
                    <a:lnTo>
                      <a:pt x="179" y="1279"/>
                    </a:lnTo>
                    <a:lnTo>
                      <a:pt x="179" y="1357"/>
                    </a:lnTo>
                    <a:lnTo>
                      <a:pt x="179" y="1485"/>
                    </a:lnTo>
                    <a:lnTo>
                      <a:pt x="179" y="1689"/>
                    </a:lnTo>
                    <a:lnTo>
                      <a:pt x="179" y="1766"/>
                    </a:lnTo>
                    <a:lnTo>
                      <a:pt x="179" y="1689"/>
                    </a:lnTo>
                    <a:lnTo>
                      <a:pt x="179" y="1647"/>
                    </a:lnTo>
                    <a:lnTo>
                      <a:pt x="169" y="1542"/>
                    </a:lnTo>
                    <a:lnTo>
                      <a:pt x="153" y="1485"/>
                    </a:lnTo>
                    <a:lnTo>
                      <a:pt x="153" y="1449"/>
                    </a:lnTo>
                    <a:lnTo>
                      <a:pt x="144" y="1391"/>
                    </a:lnTo>
                    <a:lnTo>
                      <a:pt x="127" y="1357"/>
                    </a:lnTo>
                    <a:lnTo>
                      <a:pt x="127" y="1279"/>
                    </a:lnTo>
                    <a:lnTo>
                      <a:pt x="127" y="1260"/>
                    </a:lnTo>
                    <a:lnTo>
                      <a:pt x="118" y="1221"/>
                    </a:lnTo>
                    <a:lnTo>
                      <a:pt x="103" y="1203"/>
                    </a:lnTo>
                    <a:lnTo>
                      <a:pt x="87" y="1164"/>
                    </a:lnTo>
                    <a:lnTo>
                      <a:pt x="67" y="1087"/>
                    </a:lnTo>
                    <a:lnTo>
                      <a:pt x="51" y="1049"/>
                    </a:lnTo>
                    <a:lnTo>
                      <a:pt x="42" y="1030"/>
                    </a:lnTo>
                    <a:lnTo>
                      <a:pt x="32" y="991"/>
                    </a:lnTo>
                    <a:lnTo>
                      <a:pt x="25" y="933"/>
                    </a:lnTo>
                    <a:lnTo>
                      <a:pt x="25" y="896"/>
                    </a:lnTo>
                    <a:lnTo>
                      <a:pt x="22" y="857"/>
                    </a:lnTo>
                    <a:lnTo>
                      <a:pt x="3" y="771"/>
                    </a:lnTo>
                    <a:lnTo>
                      <a:pt x="0" y="716"/>
                    </a:lnTo>
                    <a:lnTo>
                      <a:pt x="0" y="640"/>
                    </a:lnTo>
                    <a:lnTo>
                      <a:pt x="0" y="588"/>
                    </a:lnTo>
                    <a:lnTo>
                      <a:pt x="0" y="585"/>
                    </a:lnTo>
                    <a:lnTo>
                      <a:pt x="6" y="571"/>
                    </a:lnTo>
                    <a:lnTo>
                      <a:pt x="16" y="563"/>
                    </a:lnTo>
                    <a:lnTo>
                      <a:pt x="25" y="563"/>
                    </a:lnTo>
                    <a:lnTo>
                      <a:pt x="41" y="524"/>
                    </a:lnTo>
                    <a:lnTo>
                      <a:pt x="51" y="457"/>
                    </a:lnTo>
                    <a:lnTo>
                      <a:pt x="51" y="435"/>
                    </a:lnTo>
                    <a:lnTo>
                      <a:pt x="54" y="396"/>
                    </a:lnTo>
                    <a:lnTo>
                      <a:pt x="74" y="329"/>
                    </a:lnTo>
                    <a:lnTo>
                      <a:pt x="77" y="307"/>
                    </a:lnTo>
                    <a:lnTo>
                      <a:pt x="77" y="234"/>
                    </a:lnTo>
                    <a:lnTo>
                      <a:pt x="84" y="118"/>
                    </a:lnTo>
                    <a:lnTo>
                      <a:pt x="98" y="12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FDBA8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5" name="자유형 574">
                <a:extLst>
                  <a:ext uri="{FF2B5EF4-FFF2-40B4-BE49-F238E27FC236}">
                    <a16:creationId xmlns:a16="http://schemas.microsoft.com/office/drawing/2014/main" id="{C6DCB294-7F4E-4D45-A27A-7883940559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8074" y="5960844"/>
                <a:ext cx="1948560" cy="897157"/>
              </a:xfrm>
              <a:custGeom>
                <a:avLst/>
                <a:gdLst>
                  <a:gd name="connsiteX0" fmla="*/ 1081040 w 1948560"/>
                  <a:gd name="connsiteY0" fmla="*/ 0 h 897157"/>
                  <a:gd name="connsiteX1" fmla="*/ 1166150 w 1948560"/>
                  <a:gd name="connsiteY1" fmla="*/ 1495 h 897157"/>
                  <a:gd name="connsiteX2" fmla="*/ 1243047 w 1948560"/>
                  <a:gd name="connsiteY2" fmla="*/ 10466 h 897157"/>
                  <a:gd name="connsiteX3" fmla="*/ 1346821 w 1948560"/>
                  <a:gd name="connsiteY3" fmla="*/ 29901 h 897157"/>
                  <a:gd name="connsiteX4" fmla="*/ 1457314 w 1948560"/>
                  <a:gd name="connsiteY4" fmla="*/ 65035 h 897157"/>
                  <a:gd name="connsiteX5" fmla="*/ 1540184 w 1948560"/>
                  <a:gd name="connsiteY5" fmla="*/ 103906 h 897157"/>
                  <a:gd name="connsiteX6" fmla="*/ 1615588 w 1948560"/>
                  <a:gd name="connsiteY6" fmla="*/ 153243 h 897157"/>
                  <a:gd name="connsiteX7" fmla="*/ 1623800 w 1948560"/>
                  <a:gd name="connsiteY7" fmla="*/ 162213 h 897157"/>
                  <a:gd name="connsiteX8" fmla="*/ 1948560 w 1948560"/>
                  <a:gd name="connsiteY8" fmla="*/ 716129 h 897157"/>
                  <a:gd name="connsiteX9" fmla="*/ 1248884 w 1948560"/>
                  <a:gd name="connsiteY9" fmla="*/ 897157 h 897157"/>
                  <a:gd name="connsiteX10" fmla="*/ 85549 w 1948560"/>
                  <a:gd name="connsiteY10" fmla="*/ 897157 h 897157"/>
                  <a:gd name="connsiteX11" fmla="*/ 0 w 1948560"/>
                  <a:gd name="connsiteY11" fmla="*/ 620446 h 897157"/>
                  <a:gd name="connsiteX12" fmla="*/ 2987 w 1948560"/>
                  <a:gd name="connsiteY12" fmla="*/ 607738 h 897157"/>
                  <a:gd name="connsiteX13" fmla="*/ 44048 w 1948560"/>
                  <a:gd name="connsiteY13" fmla="*/ 519530 h 897157"/>
                  <a:gd name="connsiteX14" fmla="*/ 96308 w 1948560"/>
                  <a:gd name="connsiteY14" fmla="*/ 438050 h 897157"/>
                  <a:gd name="connsiteX15" fmla="*/ 175445 w 1948560"/>
                  <a:gd name="connsiteY15" fmla="*/ 343861 h 897157"/>
                  <a:gd name="connsiteX16" fmla="*/ 256075 w 1948560"/>
                  <a:gd name="connsiteY16" fmla="*/ 272099 h 897157"/>
                  <a:gd name="connsiteX17" fmla="*/ 318788 w 1948560"/>
                  <a:gd name="connsiteY17" fmla="*/ 224258 h 897157"/>
                  <a:gd name="connsiteX18" fmla="*/ 391205 w 1948560"/>
                  <a:gd name="connsiteY18" fmla="*/ 178659 h 897157"/>
                  <a:gd name="connsiteX19" fmla="*/ 474075 w 1948560"/>
                  <a:gd name="connsiteY19" fmla="*/ 135302 h 897157"/>
                  <a:gd name="connsiteX20" fmla="*/ 566650 w 1948560"/>
                  <a:gd name="connsiteY20" fmla="*/ 96431 h 897157"/>
                  <a:gd name="connsiteX21" fmla="*/ 669678 w 1948560"/>
                  <a:gd name="connsiteY21" fmla="*/ 62045 h 897157"/>
                  <a:gd name="connsiteX22" fmla="*/ 726417 w 1948560"/>
                  <a:gd name="connsiteY22" fmla="*/ 47094 h 897157"/>
                  <a:gd name="connsiteX23" fmla="*/ 782411 w 1948560"/>
                  <a:gd name="connsiteY23" fmla="*/ 32891 h 897157"/>
                  <a:gd name="connsiteX24" fmla="*/ 889917 w 1948560"/>
                  <a:gd name="connsiteY24" fmla="*/ 13456 h 897157"/>
                  <a:gd name="connsiteX25" fmla="*/ 989958 w 1948560"/>
                  <a:gd name="connsiteY25" fmla="*/ 2990 h 897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948560" h="897157">
                    <a:moveTo>
                      <a:pt x="1081040" y="0"/>
                    </a:moveTo>
                    <a:lnTo>
                      <a:pt x="1166150" y="1495"/>
                    </a:lnTo>
                    <a:lnTo>
                      <a:pt x="1243047" y="10466"/>
                    </a:lnTo>
                    <a:lnTo>
                      <a:pt x="1346821" y="29901"/>
                    </a:lnTo>
                    <a:lnTo>
                      <a:pt x="1457314" y="65035"/>
                    </a:lnTo>
                    <a:lnTo>
                      <a:pt x="1540184" y="103906"/>
                    </a:lnTo>
                    <a:lnTo>
                      <a:pt x="1615588" y="153243"/>
                    </a:lnTo>
                    <a:lnTo>
                      <a:pt x="1623800" y="162213"/>
                    </a:lnTo>
                    <a:lnTo>
                      <a:pt x="1948560" y="716129"/>
                    </a:lnTo>
                    <a:lnTo>
                      <a:pt x="1248884" y="897157"/>
                    </a:lnTo>
                    <a:lnTo>
                      <a:pt x="85549" y="897157"/>
                    </a:lnTo>
                    <a:lnTo>
                      <a:pt x="0" y="620446"/>
                    </a:lnTo>
                    <a:lnTo>
                      <a:pt x="2987" y="607738"/>
                    </a:lnTo>
                    <a:lnTo>
                      <a:pt x="44048" y="519530"/>
                    </a:lnTo>
                    <a:lnTo>
                      <a:pt x="96308" y="438050"/>
                    </a:lnTo>
                    <a:lnTo>
                      <a:pt x="175445" y="343861"/>
                    </a:lnTo>
                    <a:lnTo>
                      <a:pt x="256075" y="272099"/>
                    </a:lnTo>
                    <a:lnTo>
                      <a:pt x="318788" y="224258"/>
                    </a:lnTo>
                    <a:lnTo>
                      <a:pt x="391205" y="178659"/>
                    </a:lnTo>
                    <a:lnTo>
                      <a:pt x="474075" y="135302"/>
                    </a:lnTo>
                    <a:lnTo>
                      <a:pt x="566650" y="96431"/>
                    </a:lnTo>
                    <a:lnTo>
                      <a:pt x="669678" y="62045"/>
                    </a:lnTo>
                    <a:lnTo>
                      <a:pt x="726417" y="47094"/>
                    </a:lnTo>
                    <a:lnTo>
                      <a:pt x="782411" y="32891"/>
                    </a:lnTo>
                    <a:lnTo>
                      <a:pt x="889917" y="13456"/>
                    </a:lnTo>
                    <a:lnTo>
                      <a:pt x="989958" y="2990"/>
                    </a:lnTo>
                    <a:close/>
                  </a:path>
                </a:pathLst>
              </a:custGeom>
              <a:solidFill>
                <a:srgbClr val="E0E2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6" name="자유형 575">
                <a:extLst>
                  <a:ext uri="{FF2B5EF4-FFF2-40B4-BE49-F238E27FC236}">
                    <a16:creationId xmlns:a16="http://schemas.microsoft.com/office/drawing/2014/main" id="{1A6648A0-F46B-4EC7-B923-B4E673C971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53070" y="6269926"/>
                <a:ext cx="2108609" cy="588074"/>
              </a:xfrm>
              <a:custGeom>
                <a:avLst/>
                <a:gdLst>
                  <a:gd name="connsiteX0" fmla="*/ 1470873 w 2108609"/>
                  <a:gd name="connsiteY0" fmla="*/ 0 h 588074"/>
                  <a:gd name="connsiteX1" fmla="*/ 1584288 w 2108609"/>
                  <a:gd name="connsiteY1" fmla="*/ 0 h 588074"/>
                  <a:gd name="connsiteX2" fmla="*/ 1667232 w 2108609"/>
                  <a:gd name="connsiteY2" fmla="*/ 8213 h 588074"/>
                  <a:gd name="connsiteX3" fmla="*/ 1722450 w 2108609"/>
                  <a:gd name="connsiteY3" fmla="*/ 23190 h 588074"/>
                  <a:gd name="connsiteX4" fmla="*/ 1756818 w 2108609"/>
                  <a:gd name="connsiteY4" fmla="*/ 39615 h 588074"/>
                  <a:gd name="connsiteX5" fmla="*/ 1779273 w 2108609"/>
                  <a:gd name="connsiteY5" fmla="*/ 59745 h 588074"/>
                  <a:gd name="connsiteX6" fmla="*/ 1779960 w 2108609"/>
                  <a:gd name="connsiteY6" fmla="*/ 63449 h 588074"/>
                  <a:gd name="connsiteX7" fmla="*/ 2108609 w 2108609"/>
                  <a:gd name="connsiteY7" fmla="*/ 588074 h 588074"/>
                  <a:gd name="connsiteX8" fmla="*/ 0 w 2108609"/>
                  <a:gd name="connsiteY8" fmla="*/ 588074 h 588074"/>
                  <a:gd name="connsiteX9" fmla="*/ 8833 w 2108609"/>
                  <a:gd name="connsiteY9" fmla="*/ 581986 h 588074"/>
                  <a:gd name="connsiteX10" fmla="*/ 170823 w 2108609"/>
                  <a:gd name="connsiteY10" fmla="*/ 477633 h 588074"/>
                  <a:gd name="connsiteX11" fmla="*/ 329149 w 2108609"/>
                  <a:gd name="connsiteY11" fmla="*/ 384232 h 588074"/>
                  <a:gd name="connsiteX12" fmla="*/ 514967 w 2108609"/>
                  <a:gd name="connsiteY12" fmla="*/ 282136 h 588074"/>
                  <a:gd name="connsiteX13" fmla="*/ 717972 w 2108609"/>
                  <a:gd name="connsiteY13" fmla="*/ 182777 h 588074"/>
                  <a:gd name="connsiteX14" fmla="*/ 875380 w 2108609"/>
                  <a:gd name="connsiteY14" fmla="*/ 117880 h 588074"/>
                  <a:gd name="connsiteX15" fmla="*/ 979861 w 2108609"/>
                  <a:gd name="connsiteY15" fmla="*/ 81324 h 588074"/>
                  <a:gd name="connsiteX16" fmla="*/ 1080674 w 2108609"/>
                  <a:gd name="connsiteY16" fmla="*/ 52176 h 588074"/>
                  <a:gd name="connsiteX17" fmla="*/ 1179885 w 2108609"/>
                  <a:gd name="connsiteY17" fmla="*/ 31403 h 588074"/>
                  <a:gd name="connsiteX18" fmla="*/ 1226855 w 2108609"/>
                  <a:gd name="connsiteY18" fmla="*/ 25445 h 588074"/>
                  <a:gd name="connsiteX19" fmla="*/ 1319421 w 2108609"/>
                  <a:gd name="connsiteY19" fmla="*/ 12722 h 58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108609" h="588074">
                    <a:moveTo>
                      <a:pt x="1470873" y="0"/>
                    </a:moveTo>
                    <a:lnTo>
                      <a:pt x="1584288" y="0"/>
                    </a:lnTo>
                    <a:lnTo>
                      <a:pt x="1667232" y="8213"/>
                    </a:lnTo>
                    <a:lnTo>
                      <a:pt x="1722450" y="23190"/>
                    </a:lnTo>
                    <a:lnTo>
                      <a:pt x="1756818" y="39615"/>
                    </a:lnTo>
                    <a:lnTo>
                      <a:pt x="1779273" y="59745"/>
                    </a:lnTo>
                    <a:cubicBezTo>
                      <a:pt x="1779502" y="61034"/>
                      <a:pt x="1779732" y="62161"/>
                      <a:pt x="1779960" y="63449"/>
                    </a:cubicBezTo>
                    <a:lnTo>
                      <a:pt x="2108609" y="588074"/>
                    </a:lnTo>
                    <a:lnTo>
                      <a:pt x="0" y="588074"/>
                    </a:lnTo>
                    <a:lnTo>
                      <a:pt x="8833" y="581986"/>
                    </a:lnTo>
                    <a:lnTo>
                      <a:pt x="170823" y="477633"/>
                    </a:lnTo>
                    <a:lnTo>
                      <a:pt x="329149" y="384232"/>
                    </a:lnTo>
                    <a:lnTo>
                      <a:pt x="514967" y="282136"/>
                    </a:lnTo>
                    <a:lnTo>
                      <a:pt x="717972" y="182777"/>
                    </a:lnTo>
                    <a:lnTo>
                      <a:pt x="875380" y="117880"/>
                    </a:lnTo>
                    <a:lnTo>
                      <a:pt x="979861" y="81324"/>
                    </a:lnTo>
                    <a:lnTo>
                      <a:pt x="1080674" y="52176"/>
                    </a:lnTo>
                    <a:lnTo>
                      <a:pt x="1179885" y="31403"/>
                    </a:lnTo>
                    <a:lnTo>
                      <a:pt x="1226855" y="25445"/>
                    </a:lnTo>
                    <a:lnTo>
                      <a:pt x="1319421" y="12722"/>
                    </a:lnTo>
                    <a:close/>
                  </a:path>
                </a:pathLst>
              </a:custGeom>
              <a:solidFill>
                <a:srgbClr val="375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55" name="그룹 654"/>
          <p:cNvGrpSpPr/>
          <p:nvPr/>
        </p:nvGrpSpPr>
        <p:grpSpPr>
          <a:xfrm>
            <a:off x="2164347" y="1116999"/>
            <a:ext cx="8254694" cy="4207682"/>
            <a:chOff x="2050047" y="1116999"/>
            <a:chExt cx="8254694" cy="4207682"/>
          </a:xfrm>
        </p:grpSpPr>
        <p:sp>
          <p:nvSpPr>
            <p:cNvPr id="656" name="자유형 655"/>
            <p:cNvSpPr/>
            <p:nvPr/>
          </p:nvSpPr>
          <p:spPr>
            <a:xfrm>
              <a:off x="2050047" y="1116999"/>
              <a:ext cx="8254694" cy="4207682"/>
            </a:xfrm>
            <a:custGeom>
              <a:avLst/>
              <a:gdLst>
                <a:gd name="connsiteX0" fmla="*/ 463788 w 8127535"/>
                <a:gd name="connsiteY0" fmla="*/ 330146 h 4208980"/>
                <a:gd name="connsiteX1" fmla="*/ 54213 w 8127535"/>
                <a:gd name="connsiteY1" fmla="*/ 225371 h 4208980"/>
                <a:gd name="connsiteX2" fmla="*/ 6588 w 8127535"/>
                <a:gd name="connsiteY2" fmla="*/ 873071 h 4208980"/>
                <a:gd name="connsiteX3" fmla="*/ 73263 w 8127535"/>
                <a:gd name="connsiteY3" fmla="*/ 1692221 h 4208980"/>
                <a:gd name="connsiteX4" fmla="*/ 35163 w 8127535"/>
                <a:gd name="connsiteY4" fmla="*/ 2311346 h 4208980"/>
                <a:gd name="connsiteX5" fmla="*/ 120888 w 8127535"/>
                <a:gd name="connsiteY5" fmla="*/ 3178121 h 4208980"/>
                <a:gd name="connsiteX6" fmla="*/ 139938 w 8127535"/>
                <a:gd name="connsiteY6" fmla="*/ 3768671 h 4208980"/>
                <a:gd name="connsiteX7" fmla="*/ 387588 w 8127535"/>
                <a:gd name="connsiteY7" fmla="*/ 4054421 h 4208980"/>
                <a:gd name="connsiteX8" fmla="*/ 2387838 w 8127535"/>
                <a:gd name="connsiteY8" fmla="*/ 3711521 h 4208980"/>
                <a:gd name="connsiteX9" fmla="*/ 4635738 w 8127535"/>
                <a:gd name="connsiteY9" fmla="*/ 3816296 h 4208980"/>
                <a:gd name="connsiteX10" fmla="*/ 7140813 w 8127535"/>
                <a:gd name="connsiteY10" fmla="*/ 4206821 h 4208980"/>
                <a:gd name="connsiteX11" fmla="*/ 7950438 w 8127535"/>
                <a:gd name="connsiteY11" fmla="*/ 3940121 h 4208980"/>
                <a:gd name="connsiteX12" fmla="*/ 7988538 w 8127535"/>
                <a:gd name="connsiteY12" fmla="*/ 3263846 h 4208980"/>
                <a:gd name="connsiteX13" fmla="*/ 7950438 w 8127535"/>
                <a:gd name="connsiteY13" fmla="*/ 2587571 h 4208980"/>
                <a:gd name="connsiteX14" fmla="*/ 8102838 w 8127535"/>
                <a:gd name="connsiteY14" fmla="*/ 1863671 h 4208980"/>
                <a:gd name="connsiteX15" fmla="*/ 8093313 w 8127535"/>
                <a:gd name="connsiteY15" fmla="*/ 568271 h 4208980"/>
                <a:gd name="connsiteX16" fmla="*/ 8093313 w 8127535"/>
                <a:gd name="connsiteY16" fmla="*/ 282521 h 4208980"/>
                <a:gd name="connsiteX17" fmla="*/ 7626588 w 8127535"/>
                <a:gd name="connsiteY17" fmla="*/ 6296 h 4208980"/>
                <a:gd name="connsiteX18" fmla="*/ 6893163 w 8127535"/>
                <a:gd name="connsiteY18" fmla="*/ 111071 h 4208980"/>
                <a:gd name="connsiteX19" fmla="*/ 3835638 w 8127535"/>
                <a:gd name="connsiteY19" fmla="*/ 358721 h 4208980"/>
                <a:gd name="connsiteX20" fmla="*/ 2349738 w 8127535"/>
                <a:gd name="connsiteY20" fmla="*/ 463496 h 4208980"/>
                <a:gd name="connsiteX21" fmla="*/ 759063 w 8127535"/>
                <a:gd name="connsiteY21" fmla="*/ 272996 h 4208980"/>
                <a:gd name="connsiteX22" fmla="*/ 463788 w 8127535"/>
                <a:gd name="connsiteY22" fmla="*/ 330146 h 4208980"/>
                <a:gd name="connsiteX0" fmla="*/ 463788 w 8127535"/>
                <a:gd name="connsiteY0" fmla="*/ 330146 h 4208980"/>
                <a:gd name="connsiteX1" fmla="*/ 54213 w 8127535"/>
                <a:gd name="connsiteY1" fmla="*/ 225371 h 4208980"/>
                <a:gd name="connsiteX2" fmla="*/ 6588 w 8127535"/>
                <a:gd name="connsiteY2" fmla="*/ 873071 h 4208980"/>
                <a:gd name="connsiteX3" fmla="*/ 73263 w 8127535"/>
                <a:gd name="connsiteY3" fmla="*/ 1692221 h 4208980"/>
                <a:gd name="connsiteX4" fmla="*/ 35163 w 8127535"/>
                <a:gd name="connsiteY4" fmla="*/ 2311346 h 4208980"/>
                <a:gd name="connsiteX5" fmla="*/ 120888 w 8127535"/>
                <a:gd name="connsiteY5" fmla="*/ 3178121 h 4208980"/>
                <a:gd name="connsiteX6" fmla="*/ 139938 w 8127535"/>
                <a:gd name="connsiteY6" fmla="*/ 3768671 h 4208980"/>
                <a:gd name="connsiteX7" fmla="*/ 387588 w 8127535"/>
                <a:gd name="connsiteY7" fmla="*/ 4054421 h 4208980"/>
                <a:gd name="connsiteX8" fmla="*/ 2387838 w 8127535"/>
                <a:gd name="connsiteY8" fmla="*/ 3711521 h 4208980"/>
                <a:gd name="connsiteX9" fmla="*/ 4635738 w 8127535"/>
                <a:gd name="connsiteY9" fmla="*/ 3816296 h 4208980"/>
                <a:gd name="connsiteX10" fmla="*/ 7140813 w 8127535"/>
                <a:gd name="connsiteY10" fmla="*/ 4206821 h 4208980"/>
                <a:gd name="connsiteX11" fmla="*/ 7950438 w 8127535"/>
                <a:gd name="connsiteY11" fmla="*/ 3940121 h 4208980"/>
                <a:gd name="connsiteX12" fmla="*/ 7988538 w 8127535"/>
                <a:gd name="connsiteY12" fmla="*/ 3263846 h 4208980"/>
                <a:gd name="connsiteX13" fmla="*/ 7950438 w 8127535"/>
                <a:gd name="connsiteY13" fmla="*/ 2587571 h 4208980"/>
                <a:gd name="connsiteX14" fmla="*/ 8102838 w 8127535"/>
                <a:gd name="connsiteY14" fmla="*/ 1863671 h 4208980"/>
                <a:gd name="connsiteX15" fmla="*/ 8093313 w 8127535"/>
                <a:gd name="connsiteY15" fmla="*/ 568271 h 4208980"/>
                <a:gd name="connsiteX16" fmla="*/ 8093313 w 8127535"/>
                <a:gd name="connsiteY16" fmla="*/ 282521 h 4208980"/>
                <a:gd name="connsiteX17" fmla="*/ 7626588 w 8127535"/>
                <a:gd name="connsiteY17" fmla="*/ 6296 h 4208980"/>
                <a:gd name="connsiteX18" fmla="*/ 6893163 w 8127535"/>
                <a:gd name="connsiteY18" fmla="*/ 111071 h 4208980"/>
                <a:gd name="connsiteX19" fmla="*/ 3835638 w 8127535"/>
                <a:gd name="connsiteY19" fmla="*/ 358721 h 4208980"/>
                <a:gd name="connsiteX20" fmla="*/ 2349738 w 8127535"/>
                <a:gd name="connsiteY20" fmla="*/ 463496 h 4208980"/>
                <a:gd name="connsiteX21" fmla="*/ 1311513 w 8127535"/>
                <a:gd name="connsiteY21" fmla="*/ 377771 h 4208980"/>
                <a:gd name="connsiteX22" fmla="*/ 463788 w 8127535"/>
                <a:gd name="connsiteY22" fmla="*/ 330146 h 4208980"/>
                <a:gd name="connsiteX0" fmla="*/ 463788 w 8127535"/>
                <a:gd name="connsiteY0" fmla="*/ 331868 h 4210702"/>
                <a:gd name="connsiteX1" fmla="*/ 54213 w 8127535"/>
                <a:gd name="connsiteY1" fmla="*/ 227093 h 4210702"/>
                <a:gd name="connsiteX2" fmla="*/ 6588 w 8127535"/>
                <a:gd name="connsiteY2" fmla="*/ 874793 h 4210702"/>
                <a:gd name="connsiteX3" fmla="*/ 73263 w 8127535"/>
                <a:gd name="connsiteY3" fmla="*/ 1693943 h 4210702"/>
                <a:gd name="connsiteX4" fmla="*/ 35163 w 8127535"/>
                <a:gd name="connsiteY4" fmla="*/ 2313068 h 4210702"/>
                <a:gd name="connsiteX5" fmla="*/ 120888 w 8127535"/>
                <a:gd name="connsiteY5" fmla="*/ 3179843 h 4210702"/>
                <a:gd name="connsiteX6" fmla="*/ 139938 w 8127535"/>
                <a:gd name="connsiteY6" fmla="*/ 3770393 h 4210702"/>
                <a:gd name="connsiteX7" fmla="*/ 387588 w 8127535"/>
                <a:gd name="connsiteY7" fmla="*/ 4056143 h 4210702"/>
                <a:gd name="connsiteX8" fmla="*/ 2387838 w 8127535"/>
                <a:gd name="connsiteY8" fmla="*/ 3713243 h 4210702"/>
                <a:gd name="connsiteX9" fmla="*/ 4635738 w 8127535"/>
                <a:gd name="connsiteY9" fmla="*/ 3818018 h 4210702"/>
                <a:gd name="connsiteX10" fmla="*/ 7140813 w 8127535"/>
                <a:gd name="connsiteY10" fmla="*/ 4208543 h 4210702"/>
                <a:gd name="connsiteX11" fmla="*/ 7950438 w 8127535"/>
                <a:gd name="connsiteY11" fmla="*/ 3941843 h 4210702"/>
                <a:gd name="connsiteX12" fmla="*/ 7988538 w 8127535"/>
                <a:gd name="connsiteY12" fmla="*/ 3265568 h 4210702"/>
                <a:gd name="connsiteX13" fmla="*/ 7950438 w 8127535"/>
                <a:gd name="connsiteY13" fmla="*/ 2589293 h 4210702"/>
                <a:gd name="connsiteX14" fmla="*/ 8102838 w 8127535"/>
                <a:gd name="connsiteY14" fmla="*/ 1865393 h 4210702"/>
                <a:gd name="connsiteX15" fmla="*/ 8093313 w 8127535"/>
                <a:gd name="connsiteY15" fmla="*/ 569993 h 4210702"/>
                <a:gd name="connsiteX16" fmla="*/ 8093313 w 8127535"/>
                <a:gd name="connsiteY16" fmla="*/ 284243 h 4210702"/>
                <a:gd name="connsiteX17" fmla="*/ 7626588 w 8127535"/>
                <a:gd name="connsiteY17" fmla="*/ 8018 h 4210702"/>
                <a:gd name="connsiteX18" fmla="*/ 6893163 w 8127535"/>
                <a:gd name="connsiteY18" fmla="*/ 112793 h 4210702"/>
                <a:gd name="connsiteX19" fmla="*/ 4569063 w 8127535"/>
                <a:gd name="connsiteY19" fmla="*/ 503318 h 4210702"/>
                <a:gd name="connsiteX20" fmla="*/ 2349738 w 8127535"/>
                <a:gd name="connsiteY20" fmla="*/ 465218 h 4210702"/>
                <a:gd name="connsiteX21" fmla="*/ 1311513 w 8127535"/>
                <a:gd name="connsiteY21" fmla="*/ 379493 h 4210702"/>
                <a:gd name="connsiteX22" fmla="*/ 463788 w 8127535"/>
                <a:gd name="connsiteY22" fmla="*/ 331868 h 4210702"/>
                <a:gd name="connsiteX0" fmla="*/ 463788 w 8127535"/>
                <a:gd name="connsiteY0" fmla="*/ 331868 h 4210702"/>
                <a:gd name="connsiteX1" fmla="*/ 54213 w 8127535"/>
                <a:gd name="connsiteY1" fmla="*/ 227093 h 4210702"/>
                <a:gd name="connsiteX2" fmla="*/ 6588 w 8127535"/>
                <a:gd name="connsiteY2" fmla="*/ 874793 h 4210702"/>
                <a:gd name="connsiteX3" fmla="*/ 73263 w 8127535"/>
                <a:gd name="connsiteY3" fmla="*/ 1693943 h 4210702"/>
                <a:gd name="connsiteX4" fmla="*/ 35163 w 8127535"/>
                <a:gd name="connsiteY4" fmla="*/ 2313068 h 4210702"/>
                <a:gd name="connsiteX5" fmla="*/ 120888 w 8127535"/>
                <a:gd name="connsiteY5" fmla="*/ 3179843 h 4210702"/>
                <a:gd name="connsiteX6" fmla="*/ 139938 w 8127535"/>
                <a:gd name="connsiteY6" fmla="*/ 3770393 h 4210702"/>
                <a:gd name="connsiteX7" fmla="*/ 387588 w 8127535"/>
                <a:gd name="connsiteY7" fmla="*/ 4056143 h 4210702"/>
                <a:gd name="connsiteX8" fmla="*/ 2387838 w 8127535"/>
                <a:gd name="connsiteY8" fmla="*/ 3713243 h 4210702"/>
                <a:gd name="connsiteX9" fmla="*/ 4635738 w 8127535"/>
                <a:gd name="connsiteY9" fmla="*/ 3818018 h 4210702"/>
                <a:gd name="connsiteX10" fmla="*/ 7140813 w 8127535"/>
                <a:gd name="connsiteY10" fmla="*/ 4208543 h 4210702"/>
                <a:gd name="connsiteX11" fmla="*/ 7950438 w 8127535"/>
                <a:gd name="connsiteY11" fmla="*/ 3941843 h 4210702"/>
                <a:gd name="connsiteX12" fmla="*/ 7988538 w 8127535"/>
                <a:gd name="connsiteY12" fmla="*/ 3265568 h 4210702"/>
                <a:gd name="connsiteX13" fmla="*/ 7950438 w 8127535"/>
                <a:gd name="connsiteY13" fmla="*/ 2589293 h 4210702"/>
                <a:gd name="connsiteX14" fmla="*/ 8102838 w 8127535"/>
                <a:gd name="connsiteY14" fmla="*/ 1865393 h 4210702"/>
                <a:gd name="connsiteX15" fmla="*/ 8093313 w 8127535"/>
                <a:gd name="connsiteY15" fmla="*/ 569993 h 4210702"/>
                <a:gd name="connsiteX16" fmla="*/ 8093313 w 8127535"/>
                <a:gd name="connsiteY16" fmla="*/ 284243 h 4210702"/>
                <a:gd name="connsiteX17" fmla="*/ 7626588 w 8127535"/>
                <a:gd name="connsiteY17" fmla="*/ 8018 h 4210702"/>
                <a:gd name="connsiteX18" fmla="*/ 7112238 w 8127535"/>
                <a:gd name="connsiteY18" fmla="*/ 112793 h 4210702"/>
                <a:gd name="connsiteX19" fmla="*/ 4569063 w 8127535"/>
                <a:gd name="connsiteY19" fmla="*/ 503318 h 4210702"/>
                <a:gd name="connsiteX20" fmla="*/ 2349738 w 8127535"/>
                <a:gd name="connsiteY20" fmla="*/ 465218 h 4210702"/>
                <a:gd name="connsiteX21" fmla="*/ 1311513 w 8127535"/>
                <a:gd name="connsiteY21" fmla="*/ 379493 h 4210702"/>
                <a:gd name="connsiteX22" fmla="*/ 463788 w 8127535"/>
                <a:gd name="connsiteY22" fmla="*/ 331868 h 4210702"/>
                <a:gd name="connsiteX0" fmla="*/ 463788 w 8127535"/>
                <a:gd name="connsiteY0" fmla="*/ 331868 h 4210702"/>
                <a:gd name="connsiteX1" fmla="*/ 54213 w 8127535"/>
                <a:gd name="connsiteY1" fmla="*/ 227093 h 4210702"/>
                <a:gd name="connsiteX2" fmla="*/ 6588 w 8127535"/>
                <a:gd name="connsiteY2" fmla="*/ 874793 h 4210702"/>
                <a:gd name="connsiteX3" fmla="*/ 73263 w 8127535"/>
                <a:gd name="connsiteY3" fmla="*/ 1693943 h 4210702"/>
                <a:gd name="connsiteX4" fmla="*/ 35163 w 8127535"/>
                <a:gd name="connsiteY4" fmla="*/ 2313068 h 4210702"/>
                <a:gd name="connsiteX5" fmla="*/ 120888 w 8127535"/>
                <a:gd name="connsiteY5" fmla="*/ 3179843 h 4210702"/>
                <a:gd name="connsiteX6" fmla="*/ 139938 w 8127535"/>
                <a:gd name="connsiteY6" fmla="*/ 3770393 h 4210702"/>
                <a:gd name="connsiteX7" fmla="*/ 387588 w 8127535"/>
                <a:gd name="connsiteY7" fmla="*/ 4056143 h 4210702"/>
                <a:gd name="connsiteX8" fmla="*/ 2387838 w 8127535"/>
                <a:gd name="connsiteY8" fmla="*/ 3713243 h 4210702"/>
                <a:gd name="connsiteX9" fmla="*/ 4635738 w 8127535"/>
                <a:gd name="connsiteY9" fmla="*/ 3818018 h 4210702"/>
                <a:gd name="connsiteX10" fmla="*/ 7140813 w 8127535"/>
                <a:gd name="connsiteY10" fmla="*/ 4208543 h 4210702"/>
                <a:gd name="connsiteX11" fmla="*/ 7950438 w 8127535"/>
                <a:gd name="connsiteY11" fmla="*/ 3941843 h 4210702"/>
                <a:gd name="connsiteX12" fmla="*/ 7988538 w 8127535"/>
                <a:gd name="connsiteY12" fmla="*/ 3265568 h 4210702"/>
                <a:gd name="connsiteX13" fmla="*/ 7950438 w 8127535"/>
                <a:gd name="connsiteY13" fmla="*/ 2589293 h 4210702"/>
                <a:gd name="connsiteX14" fmla="*/ 8102838 w 8127535"/>
                <a:gd name="connsiteY14" fmla="*/ 1865393 h 4210702"/>
                <a:gd name="connsiteX15" fmla="*/ 8093313 w 8127535"/>
                <a:gd name="connsiteY15" fmla="*/ 569993 h 4210702"/>
                <a:gd name="connsiteX16" fmla="*/ 8093313 w 8127535"/>
                <a:gd name="connsiteY16" fmla="*/ 284243 h 4210702"/>
                <a:gd name="connsiteX17" fmla="*/ 7626588 w 8127535"/>
                <a:gd name="connsiteY17" fmla="*/ 8018 h 4210702"/>
                <a:gd name="connsiteX18" fmla="*/ 7112238 w 8127535"/>
                <a:gd name="connsiteY18" fmla="*/ 112793 h 4210702"/>
                <a:gd name="connsiteX19" fmla="*/ 4883388 w 8127535"/>
                <a:gd name="connsiteY19" fmla="*/ 503318 h 4210702"/>
                <a:gd name="connsiteX20" fmla="*/ 2349738 w 8127535"/>
                <a:gd name="connsiteY20" fmla="*/ 465218 h 4210702"/>
                <a:gd name="connsiteX21" fmla="*/ 1311513 w 8127535"/>
                <a:gd name="connsiteY21" fmla="*/ 379493 h 4210702"/>
                <a:gd name="connsiteX22" fmla="*/ 463788 w 8127535"/>
                <a:gd name="connsiteY22" fmla="*/ 331868 h 4210702"/>
                <a:gd name="connsiteX0" fmla="*/ 554300 w 8132322"/>
                <a:gd name="connsiteY0" fmla="*/ 322343 h 4210702"/>
                <a:gd name="connsiteX1" fmla="*/ 59000 w 8132322"/>
                <a:gd name="connsiteY1" fmla="*/ 227093 h 4210702"/>
                <a:gd name="connsiteX2" fmla="*/ 11375 w 8132322"/>
                <a:gd name="connsiteY2" fmla="*/ 874793 h 4210702"/>
                <a:gd name="connsiteX3" fmla="*/ 78050 w 8132322"/>
                <a:gd name="connsiteY3" fmla="*/ 1693943 h 4210702"/>
                <a:gd name="connsiteX4" fmla="*/ 39950 w 8132322"/>
                <a:gd name="connsiteY4" fmla="*/ 2313068 h 4210702"/>
                <a:gd name="connsiteX5" fmla="*/ 125675 w 8132322"/>
                <a:gd name="connsiteY5" fmla="*/ 3179843 h 4210702"/>
                <a:gd name="connsiteX6" fmla="*/ 144725 w 8132322"/>
                <a:gd name="connsiteY6" fmla="*/ 3770393 h 4210702"/>
                <a:gd name="connsiteX7" fmla="*/ 392375 w 8132322"/>
                <a:gd name="connsiteY7" fmla="*/ 4056143 h 4210702"/>
                <a:gd name="connsiteX8" fmla="*/ 2392625 w 8132322"/>
                <a:gd name="connsiteY8" fmla="*/ 3713243 h 4210702"/>
                <a:gd name="connsiteX9" fmla="*/ 4640525 w 8132322"/>
                <a:gd name="connsiteY9" fmla="*/ 3818018 h 4210702"/>
                <a:gd name="connsiteX10" fmla="*/ 7145600 w 8132322"/>
                <a:gd name="connsiteY10" fmla="*/ 4208543 h 4210702"/>
                <a:gd name="connsiteX11" fmla="*/ 7955225 w 8132322"/>
                <a:gd name="connsiteY11" fmla="*/ 3941843 h 4210702"/>
                <a:gd name="connsiteX12" fmla="*/ 7993325 w 8132322"/>
                <a:gd name="connsiteY12" fmla="*/ 3265568 h 4210702"/>
                <a:gd name="connsiteX13" fmla="*/ 7955225 w 8132322"/>
                <a:gd name="connsiteY13" fmla="*/ 2589293 h 4210702"/>
                <a:gd name="connsiteX14" fmla="*/ 8107625 w 8132322"/>
                <a:gd name="connsiteY14" fmla="*/ 1865393 h 4210702"/>
                <a:gd name="connsiteX15" fmla="*/ 8098100 w 8132322"/>
                <a:gd name="connsiteY15" fmla="*/ 569993 h 4210702"/>
                <a:gd name="connsiteX16" fmla="*/ 8098100 w 8132322"/>
                <a:gd name="connsiteY16" fmla="*/ 284243 h 4210702"/>
                <a:gd name="connsiteX17" fmla="*/ 7631375 w 8132322"/>
                <a:gd name="connsiteY17" fmla="*/ 8018 h 4210702"/>
                <a:gd name="connsiteX18" fmla="*/ 7117025 w 8132322"/>
                <a:gd name="connsiteY18" fmla="*/ 112793 h 4210702"/>
                <a:gd name="connsiteX19" fmla="*/ 4888175 w 8132322"/>
                <a:gd name="connsiteY19" fmla="*/ 503318 h 4210702"/>
                <a:gd name="connsiteX20" fmla="*/ 2354525 w 8132322"/>
                <a:gd name="connsiteY20" fmla="*/ 465218 h 4210702"/>
                <a:gd name="connsiteX21" fmla="*/ 1316300 w 8132322"/>
                <a:gd name="connsiteY21" fmla="*/ 379493 h 4210702"/>
                <a:gd name="connsiteX22" fmla="*/ 554300 w 8132322"/>
                <a:gd name="connsiteY22" fmla="*/ 322343 h 4210702"/>
                <a:gd name="connsiteX0" fmla="*/ 554300 w 8132322"/>
                <a:gd name="connsiteY0" fmla="*/ 322343 h 4210702"/>
                <a:gd name="connsiteX1" fmla="*/ 59000 w 8132322"/>
                <a:gd name="connsiteY1" fmla="*/ 227093 h 4210702"/>
                <a:gd name="connsiteX2" fmla="*/ 11375 w 8132322"/>
                <a:gd name="connsiteY2" fmla="*/ 874793 h 4210702"/>
                <a:gd name="connsiteX3" fmla="*/ 78050 w 8132322"/>
                <a:gd name="connsiteY3" fmla="*/ 1693943 h 4210702"/>
                <a:gd name="connsiteX4" fmla="*/ 39950 w 8132322"/>
                <a:gd name="connsiteY4" fmla="*/ 2313068 h 4210702"/>
                <a:gd name="connsiteX5" fmla="*/ 125675 w 8132322"/>
                <a:gd name="connsiteY5" fmla="*/ 3179843 h 4210702"/>
                <a:gd name="connsiteX6" fmla="*/ 144725 w 8132322"/>
                <a:gd name="connsiteY6" fmla="*/ 3770393 h 4210702"/>
                <a:gd name="connsiteX7" fmla="*/ 392375 w 8132322"/>
                <a:gd name="connsiteY7" fmla="*/ 4056143 h 4210702"/>
                <a:gd name="connsiteX8" fmla="*/ 2649800 w 8132322"/>
                <a:gd name="connsiteY8" fmla="*/ 3798968 h 4210702"/>
                <a:gd name="connsiteX9" fmla="*/ 4640525 w 8132322"/>
                <a:gd name="connsiteY9" fmla="*/ 3818018 h 4210702"/>
                <a:gd name="connsiteX10" fmla="*/ 7145600 w 8132322"/>
                <a:gd name="connsiteY10" fmla="*/ 4208543 h 4210702"/>
                <a:gd name="connsiteX11" fmla="*/ 7955225 w 8132322"/>
                <a:gd name="connsiteY11" fmla="*/ 3941843 h 4210702"/>
                <a:gd name="connsiteX12" fmla="*/ 7993325 w 8132322"/>
                <a:gd name="connsiteY12" fmla="*/ 3265568 h 4210702"/>
                <a:gd name="connsiteX13" fmla="*/ 7955225 w 8132322"/>
                <a:gd name="connsiteY13" fmla="*/ 2589293 h 4210702"/>
                <a:gd name="connsiteX14" fmla="*/ 8107625 w 8132322"/>
                <a:gd name="connsiteY14" fmla="*/ 1865393 h 4210702"/>
                <a:gd name="connsiteX15" fmla="*/ 8098100 w 8132322"/>
                <a:gd name="connsiteY15" fmla="*/ 569993 h 4210702"/>
                <a:gd name="connsiteX16" fmla="*/ 8098100 w 8132322"/>
                <a:gd name="connsiteY16" fmla="*/ 284243 h 4210702"/>
                <a:gd name="connsiteX17" fmla="*/ 7631375 w 8132322"/>
                <a:gd name="connsiteY17" fmla="*/ 8018 h 4210702"/>
                <a:gd name="connsiteX18" fmla="*/ 7117025 w 8132322"/>
                <a:gd name="connsiteY18" fmla="*/ 112793 h 4210702"/>
                <a:gd name="connsiteX19" fmla="*/ 4888175 w 8132322"/>
                <a:gd name="connsiteY19" fmla="*/ 503318 h 4210702"/>
                <a:gd name="connsiteX20" fmla="*/ 2354525 w 8132322"/>
                <a:gd name="connsiteY20" fmla="*/ 465218 h 4210702"/>
                <a:gd name="connsiteX21" fmla="*/ 1316300 w 8132322"/>
                <a:gd name="connsiteY21" fmla="*/ 379493 h 4210702"/>
                <a:gd name="connsiteX22" fmla="*/ 554300 w 8132322"/>
                <a:gd name="connsiteY22" fmla="*/ 322343 h 4210702"/>
                <a:gd name="connsiteX0" fmla="*/ 554300 w 8132322"/>
                <a:gd name="connsiteY0" fmla="*/ 322343 h 4212673"/>
                <a:gd name="connsiteX1" fmla="*/ 59000 w 8132322"/>
                <a:gd name="connsiteY1" fmla="*/ 227093 h 4212673"/>
                <a:gd name="connsiteX2" fmla="*/ 11375 w 8132322"/>
                <a:gd name="connsiteY2" fmla="*/ 874793 h 4212673"/>
                <a:gd name="connsiteX3" fmla="*/ 78050 w 8132322"/>
                <a:gd name="connsiteY3" fmla="*/ 1693943 h 4212673"/>
                <a:gd name="connsiteX4" fmla="*/ 39950 w 8132322"/>
                <a:gd name="connsiteY4" fmla="*/ 2313068 h 4212673"/>
                <a:gd name="connsiteX5" fmla="*/ 125675 w 8132322"/>
                <a:gd name="connsiteY5" fmla="*/ 3179843 h 4212673"/>
                <a:gd name="connsiteX6" fmla="*/ 144725 w 8132322"/>
                <a:gd name="connsiteY6" fmla="*/ 3770393 h 4212673"/>
                <a:gd name="connsiteX7" fmla="*/ 392375 w 8132322"/>
                <a:gd name="connsiteY7" fmla="*/ 4056143 h 4212673"/>
                <a:gd name="connsiteX8" fmla="*/ 2649800 w 8132322"/>
                <a:gd name="connsiteY8" fmla="*/ 3798968 h 4212673"/>
                <a:gd name="connsiteX9" fmla="*/ 5097725 w 8132322"/>
                <a:gd name="connsiteY9" fmla="*/ 3760868 h 4212673"/>
                <a:gd name="connsiteX10" fmla="*/ 7145600 w 8132322"/>
                <a:gd name="connsiteY10" fmla="*/ 4208543 h 4212673"/>
                <a:gd name="connsiteX11" fmla="*/ 7955225 w 8132322"/>
                <a:gd name="connsiteY11" fmla="*/ 3941843 h 4212673"/>
                <a:gd name="connsiteX12" fmla="*/ 7993325 w 8132322"/>
                <a:gd name="connsiteY12" fmla="*/ 3265568 h 4212673"/>
                <a:gd name="connsiteX13" fmla="*/ 7955225 w 8132322"/>
                <a:gd name="connsiteY13" fmla="*/ 2589293 h 4212673"/>
                <a:gd name="connsiteX14" fmla="*/ 8107625 w 8132322"/>
                <a:gd name="connsiteY14" fmla="*/ 1865393 h 4212673"/>
                <a:gd name="connsiteX15" fmla="*/ 8098100 w 8132322"/>
                <a:gd name="connsiteY15" fmla="*/ 569993 h 4212673"/>
                <a:gd name="connsiteX16" fmla="*/ 8098100 w 8132322"/>
                <a:gd name="connsiteY16" fmla="*/ 284243 h 4212673"/>
                <a:gd name="connsiteX17" fmla="*/ 7631375 w 8132322"/>
                <a:gd name="connsiteY17" fmla="*/ 8018 h 4212673"/>
                <a:gd name="connsiteX18" fmla="*/ 7117025 w 8132322"/>
                <a:gd name="connsiteY18" fmla="*/ 112793 h 4212673"/>
                <a:gd name="connsiteX19" fmla="*/ 4888175 w 8132322"/>
                <a:gd name="connsiteY19" fmla="*/ 503318 h 4212673"/>
                <a:gd name="connsiteX20" fmla="*/ 2354525 w 8132322"/>
                <a:gd name="connsiteY20" fmla="*/ 465218 h 4212673"/>
                <a:gd name="connsiteX21" fmla="*/ 1316300 w 8132322"/>
                <a:gd name="connsiteY21" fmla="*/ 379493 h 4212673"/>
                <a:gd name="connsiteX22" fmla="*/ 554300 w 8132322"/>
                <a:gd name="connsiteY22" fmla="*/ 322343 h 4212673"/>
                <a:gd name="connsiteX0" fmla="*/ 591443 w 8169465"/>
                <a:gd name="connsiteY0" fmla="*/ 322343 h 4212673"/>
                <a:gd name="connsiteX1" fmla="*/ 96143 w 8169465"/>
                <a:gd name="connsiteY1" fmla="*/ 227093 h 4212673"/>
                <a:gd name="connsiteX2" fmla="*/ 893 w 8169465"/>
                <a:gd name="connsiteY2" fmla="*/ 855743 h 4212673"/>
                <a:gd name="connsiteX3" fmla="*/ 115193 w 8169465"/>
                <a:gd name="connsiteY3" fmla="*/ 1693943 h 4212673"/>
                <a:gd name="connsiteX4" fmla="*/ 77093 w 8169465"/>
                <a:gd name="connsiteY4" fmla="*/ 2313068 h 4212673"/>
                <a:gd name="connsiteX5" fmla="*/ 162818 w 8169465"/>
                <a:gd name="connsiteY5" fmla="*/ 3179843 h 4212673"/>
                <a:gd name="connsiteX6" fmla="*/ 181868 w 8169465"/>
                <a:gd name="connsiteY6" fmla="*/ 3770393 h 4212673"/>
                <a:gd name="connsiteX7" fmla="*/ 429518 w 8169465"/>
                <a:gd name="connsiteY7" fmla="*/ 4056143 h 4212673"/>
                <a:gd name="connsiteX8" fmla="*/ 2686943 w 8169465"/>
                <a:gd name="connsiteY8" fmla="*/ 3798968 h 4212673"/>
                <a:gd name="connsiteX9" fmla="*/ 5134868 w 8169465"/>
                <a:gd name="connsiteY9" fmla="*/ 3760868 h 4212673"/>
                <a:gd name="connsiteX10" fmla="*/ 7182743 w 8169465"/>
                <a:gd name="connsiteY10" fmla="*/ 4208543 h 4212673"/>
                <a:gd name="connsiteX11" fmla="*/ 7992368 w 8169465"/>
                <a:gd name="connsiteY11" fmla="*/ 3941843 h 4212673"/>
                <a:gd name="connsiteX12" fmla="*/ 8030468 w 8169465"/>
                <a:gd name="connsiteY12" fmla="*/ 3265568 h 4212673"/>
                <a:gd name="connsiteX13" fmla="*/ 7992368 w 8169465"/>
                <a:gd name="connsiteY13" fmla="*/ 2589293 h 4212673"/>
                <a:gd name="connsiteX14" fmla="*/ 8144768 w 8169465"/>
                <a:gd name="connsiteY14" fmla="*/ 1865393 h 4212673"/>
                <a:gd name="connsiteX15" fmla="*/ 8135243 w 8169465"/>
                <a:gd name="connsiteY15" fmla="*/ 569993 h 4212673"/>
                <a:gd name="connsiteX16" fmla="*/ 8135243 w 8169465"/>
                <a:gd name="connsiteY16" fmla="*/ 284243 h 4212673"/>
                <a:gd name="connsiteX17" fmla="*/ 7668518 w 8169465"/>
                <a:gd name="connsiteY17" fmla="*/ 8018 h 4212673"/>
                <a:gd name="connsiteX18" fmla="*/ 7154168 w 8169465"/>
                <a:gd name="connsiteY18" fmla="*/ 112793 h 4212673"/>
                <a:gd name="connsiteX19" fmla="*/ 4925318 w 8169465"/>
                <a:gd name="connsiteY19" fmla="*/ 503318 h 4212673"/>
                <a:gd name="connsiteX20" fmla="*/ 2391668 w 8169465"/>
                <a:gd name="connsiteY20" fmla="*/ 465218 h 4212673"/>
                <a:gd name="connsiteX21" fmla="*/ 1353443 w 8169465"/>
                <a:gd name="connsiteY21" fmla="*/ 379493 h 4212673"/>
                <a:gd name="connsiteX22" fmla="*/ 591443 w 8169465"/>
                <a:gd name="connsiteY22" fmla="*/ 322343 h 4212673"/>
                <a:gd name="connsiteX0" fmla="*/ 594738 w 8172760"/>
                <a:gd name="connsiteY0" fmla="*/ 322343 h 4212673"/>
                <a:gd name="connsiteX1" fmla="*/ 99438 w 8172760"/>
                <a:gd name="connsiteY1" fmla="*/ 227093 h 4212673"/>
                <a:gd name="connsiteX2" fmla="*/ 4188 w 8172760"/>
                <a:gd name="connsiteY2" fmla="*/ 855743 h 4212673"/>
                <a:gd name="connsiteX3" fmla="*/ 23238 w 8172760"/>
                <a:gd name="connsiteY3" fmla="*/ 1693943 h 4212673"/>
                <a:gd name="connsiteX4" fmla="*/ 80388 w 8172760"/>
                <a:gd name="connsiteY4" fmla="*/ 2313068 h 4212673"/>
                <a:gd name="connsiteX5" fmla="*/ 166113 w 8172760"/>
                <a:gd name="connsiteY5" fmla="*/ 3179843 h 4212673"/>
                <a:gd name="connsiteX6" fmla="*/ 185163 w 8172760"/>
                <a:gd name="connsiteY6" fmla="*/ 3770393 h 4212673"/>
                <a:gd name="connsiteX7" fmla="*/ 432813 w 8172760"/>
                <a:gd name="connsiteY7" fmla="*/ 4056143 h 4212673"/>
                <a:gd name="connsiteX8" fmla="*/ 2690238 w 8172760"/>
                <a:gd name="connsiteY8" fmla="*/ 3798968 h 4212673"/>
                <a:gd name="connsiteX9" fmla="*/ 5138163 w 8172760"/>
                <a:gd name="connsiteY9" fmla="*/ 3760868 h 4212673"/>
                <a:gd name="connsiteX10" fmla="*/ 7186038 w 8172760"/>
                <a:gd name="connsiteY10" fmla="*/ 4208543 h 4212673"/>
                <a:gd name="connsiteX11" fmla="*/ 7995663 w 8172760"/>
                <a:gd name="connsiteY11" fmla="*/ 3941843 h 4212673"/>
                <a:gd name="connsiteX12" fmla="*/ 8033763 w 8172760"/>
                <a:gd name="connsiteY12" fmla="*/ 3265568 h 4212673"/>
                <a:gd name="connsiteX13" fmla="*/ 7995663 w 8172760"/>
                <a:gd name="connsiteY13" fmla="*/ 2589293 h 4212673"/>
                <a:gd name="connsiteX14" fmla="*/ 8148063 w 8172760"/>
                <a:gd name="connsiteY14" fmla="*/ 1865393 h 4212673"/>
                <a:gd name="connsiteX15" fmla="*/ 8138538 w 8172760"/>
                <a:gd name="connsiteY15" fmla="*/ 569993 h 4212673"/>
                <a:gd name="connsiteX16" fmla="*/ 8138538 w 8172760"/>
                <a:gd name="connsiteY16" fmla="*/ 284243 h 4212673"/>
                <a:gd name="connsiteX17" fmla="*/ 7671813 w 8172760"/>
                <a:gd name="connsiteY17" fmla="*/ 8018 h 4212673"/>
                <a:gd name="connsiteX18" fmla="*/ 7157463 w 8172760"/>
                <a:gd name="connsiteY18" fmla="*/ 112793 h 4212673"/>
                <a:gd name="connsiteX19" fmla="*/ 4928613 w 8172760"/>
                <a:gd name="connsiteY19" fmla="*/ 503318 h 4212673"/>
                <a:gd name="connsiteX20" fmla="*/ 2394963 w 8172760"/>
                <a:gd name="connsiteY20" fmla="*/ 465218 h 4212673"/>
                <a:gd name="connsiteX21" fmla="*/ 1356738 w 8172760"/>
                <a:gd name="connsiteY21" fmla="*/ 379493 h 4212673"/>
                <a:gd name="connsiteX22" fmla="*/ 594738 w 8172760"/>
                <a:gd name="connsiteY22" fmla="*/ 322343 h 4212673"/>
                <a:gd name="connsiteX0" fmla="*/ 594738 w 8172760"/>
                <a:gd name="connsiteY0" fmla="*/ 322343 h 4212673"/>
                <a:gd name="connsiteX1" fmla="*/ 99438 w 8172760"/>
                <a:gd name="connsiteY1" fmla="*/ 227093 h 4212673"/>
                <a:gd name="connsiteX2" fmla="*/ 4188 w 8172760"/>
                <a:gd name="connsiteY2" fmla="*/ 855743 h 4212673"/>
                <a:gd name="connsiteX3" fmla="*/ 23238 w 8172760"/>
                <a:gd name="connsiteY3" fmla="*/ 1693943 h 4212673"/>
                <a:gd name="connsiteX4" fmla="*/ 80388 w 8172760"/>
                <a:gd name="connsiteY4" fmla="*/ 2313068 h 4212673"/>
                <a:gd name="connsiteX5" fmla="*/ 70863 w 8172760"/>
                <a:gd name="connsiteY5" fmla="*/ 3141743 h 4212673"/>
                <a:gd name="connsiteX6" fmla="*/ 185163 w 8172760"/>
                <a:gd name="connsiteY6" fmla="*/ 3770393 h 4212673"/>
                <a:gd name="connsiteX7" fmla="*/ 432813 w 8172760"/>
                <a:gd name="connsiteY7" fmla="*/ 4056143 h 4212673"/>
                <a:gd name="connsiteX8" fmla="*/ 2690238 w 8172760"/>
                <a:gd name="connsiteY8" fmla="*/ 3798968 h 4212673"/>
                <a:gd name="connsiteX9" fmla="*/ 5138163 w 8172760"/>
                <a:gd name="connsiteY9" fmla="*/ 3760868 h 4212673"/>
                <a:gd name="connsiteX10" fmla="*/ 7186038 w 8172760"/>
                <a:gd name="connsiteY10" fmla="*/ 4208543 h 4212673"/>
                <a:gd name="connsiteX11" fmla="*/ 7995663 w 8172760"/>
                <a:gd name="connsiteY11" fmla="*/ 3941843 h 4212673"/>
                <a:gd name="connsiteX12" fmla="*/ 8033763 w 8172760"/>
                <a:gd name="connsiteY12" fmla="*/ 3265568 h 4212673"/>
                <a:gd name="connsiteX13" fmla="*/ 7995663 w 8172760"/>
                <a:gd name="connsiteY13" fmla="*/ 2589293 h 4212673"/>
                <a:gd name="connsiteX14" fmla="*/ 8148063 w 8172760"/>
                <a:gd name="connsiteY14" fmla="*/ 1865393 h 4212673"/>
                <a:gd name="connsiteX15" fmla="*/ 8138538 w 8172760"/>
                <a:gd name="connsiteY15" fmla="*/ 569993 h 4212673"/>
                <a:gd name="connsiteX16" fmla="*/ 8138538 w 8172760"/>
                <a:gd name="connsiteY16" fmla="*/ 284243 h 4212673"/>
                <a:gd name="connsiteX17" fmla="*/ 7671813 w 8172760"/>
                <a:gd name="connsiteY17" fmla="*/ 8018 h 4212673"/>
                <a:gd name="connsiteX18" fmla="*/ 7157463 w 8172760"/>
                <a:gd name="connsiteY18" fmla="*/ 112793 h 4212673"/>
                <a:gd name="connsiteX19" fmla="*/ 4928613 w 8172760"/>
                <a:gd name="connsiteY19" fmla="*/ 503318 h 4212673"/>
                <a:gd name="connsiteX20" fmla="*/ 2394963 w 8172760"/>
                <a:gd name="connsiteY20" fmla="*/ 465218 h 4212673"/>
                <a:gd name="connsiteX21" fmla="*/ 1356738 w 8172760"/>
                <a:gd name="connsiteY21" fmla="*/ 379493 h 4212673"/>
                <a:gd name="connsiteX22" fmla="*/ 594738 w 8172760"/>
                <a:gd name="connsiteY22" fmla="*/ 322343 h 4212673"/>
                <a:gd name="connsiteX0" fmla="*/ 610578 w 8188600"/>
                <a:gd name="connsiteY0" fmla="*/ 322343 h 4212673"/>
                <a:gd name="connsiteX1" fmla="*/ 115278 w 8188600"/>
                <a:gd name="connsiteY1" fmla="*/ 227093 h 4212673"/>
                <a:gd name="connsiteX2" fmla="*/ 20028 w 8188600"/>
                <a:gd name="connsiteY2" fmla="*/ 855743 h 4212673"/>
                <a:gd name="connsiteX3" fmla="*/ 39078 w 8188600"/>
                <a:gd name="connsiteY3" fmla="*/ 1693943 h 4212673"/>
                <a:gd name="connsiteX4" fmla="*/ 978 w 8188600"/>
                <a:gd name="connsiteY4" fmla="*/ 2217818 h 4212673"/>
                <a:gd name="connsiteX5" fmla="*/ 86703 w 8188600"/>
                <a:gd name="connsiteY5" fmla="*/ 3141743 h 4212673"/>
                <a:gd name="connsiteX6" fmla="*/ 201003 w 8188600"/>
                <a:gd name="connsiteY6" fmla="*/ 3770393 h 4212673"/>
                <a:gd name="connsiteX7" fmla="*/ 448653 w 8188600"/>
                <a:gd name="connsiteY7" fmla="*/ 4056143 h 4212673"/>
                <a:gd name="connsiteX8" fmla="*/ 2706078 w 8188600"/>
                <a:gd name="connsiteY8" fmla="*/ 3798968 h 4212673"/>
                <a:gd name="connsiteX9" fmla="*/ 5154003 w 8188600"/>
                <a:gd name="connsiteY9" fmla="*/ 3760868 h 4212673"/>
                <a:gd name="connsiteX10" fmla="*/ 7201878 w 8188600"/>
                <a:gd name="connsiteY10" fmla="*/ 4208543 h 4212673"/>
                <a:gd name="connsiteX11" fmla="*/ 8011503 w 8188600"/>
                <a:gd name="connsiteY11" fmla="*/ 3941843 h 4212673"/>
                <a:gd name="connsiteX12" fmla="*/ 8049603 w 8188600"/>
                <a:gd name="connsiteY12" fmla="*/ 3265568 h 4212673"/>
                <a:gd name="connsiteX13" fmla="*/ 8011503 w 8188600"/>
                <a:gd name="connsiteY13" fmla="*/ 2589293 h 4212673"/>
                <a:gd name="connsiteX14" fmla="*/ 8163903 w 8188600"/>
                <a:gd name="connsiteY14" fmla="*/ 1865393 h 4212673"/>
                <a:gd name="connsiteX15" fmla="*/ 8154378 w 8188600"/>
                <a:gd name="connsiteY15" fmla="*/ 569993 h 4212673"/>
                <a:gd name="connsiteX16" fmla="*/ 8154378 w 8188600"/>
                <a:gd name="connsiteY16" fmla="*/ 284243 h 4212673"/>
                <a:gd name="connsiteX17" fmla="*/ 7687653 w 8188600"/>
                <a:gd name="connsiteY17" fmla="*/ 8018 h 4212673"/>
                <a:gd name="connsiteX18" fmla="*/ 7173303 w 8188600"/>
                <a:gd name="connsiteY18" fmla="*/ 112793 h 4212673"/>
                <a:gd name="connsiteX19" fmla="*/ 4944453 w 8188600"/>
                <a:gd name="connsiteY19" fmla="*/ 503318 h 4212673"/>
                <a:gd name="connsiteX20" fmla="*/ 2410803 w 8188600"/>
                <a:gd name="connsiteY20" fmla="*/ 465218 h 4212673"/>
                <a:gd name="connsiteX21" fmla="*/ 1372578 w 8188600"/>
                <a:gd name="connsiteY21" fmla="*/ 379493 h 4212673"/>
                <a:gd name="connsiteX22" fmla="*/ 610578 w 8188600"/>
                <a:gd name="connsiteY22" fmla="*/ 322343 h 4212673"/>
                <a:gd name="connsiteX0" fmla="*/ 629567 w 8207589"/>
                <a:gd name="connsiteY0" fmla="*/ 322343 h 4212673"/>
                <a:gd name="connsiteX1" fmla="*/ 134267 w 8207589"/>
                <a:gd name="connsiteY1" fmla="*/ 227093 h 4212673"/>
                <a:gd name="connsiteX2" fmla="*/ 39017 w 8207589"/>
                <a:gd name="connsiteY2" fmla="*/ 855743 h 4212673"/>
                <a:gd name="connsiteX3" fmla="*/ 917 w 8207589"/>
                <a:gd name="connsiteY3" fmla="*/ 1665368 h 4212673"/>
                <a:gd name="connsiteX4" fmla="*/ 19967 w 8207589"/>
                <a:gd name="connsiteY4" fmla="*/ 2217818 h 4212673"/>
                <a:gd name="connsiteX5" fmla="*/ 105692 w 8207589"/>
                <a:gd name="connsiteY5" fmla="*/ 3141743 h 4212673"/>
                <a:gd name="connsiteX6" fmla="*/ 219992 w 8207589"/>
                <a:gd name="connsiteY6" fmla="*/ 3770393 h 4212673"/>
                <a:gd name="connsiteX7" fmla="*/ 467642 w 8207589"/>
                <a:gd name="connsiteY7" fmla="*/ 4056143 h 4212673"/>
                <a:gd name="connsiteX8" fmla="*/ 2725067 w 8207589"/>
                <a:gd name="connsiteY8" fmla="*/ 3798968 h 4212673"/>
                <a:gd name="connsiteX9" fmla="*/ 5172992 w 8207589"/>
                <a:gd name="connsiteY9" fmla="*/ 3760868 h 4212673"/>
                <a:gd name="connsiteX10" fmla="*/ 7220867 w 8207589"/>
                <a:gd name="connsiteY10" fmla="*/ 4208543 h 4212673"/>
                <a:gd name="connsiteX11" fmla="*/ 8030492 w 8207589"/>
                <a:gd name="connsiteY11" fmla="*/ 3941843 h 4212673"/>
                <a:gd name="connsiteX12" fmla="*/ 8068592 w 8207589"/>
                <a:gd name="connsiteY12" fmla="*/ 3265568 h 4212673"/>
                <a:gd name="connsiteX13" fmla="*/ 8030492 w 8207589"/>
                <a:gd name="connsiteY13" fmla="*/ 2589293 h 4212673"/>
                <a:gd name="connsiteX14" fmla="*/ 8182892 w 8207589"/>
                <a:gd name="connsiteY14" fmla="*/ 1865393 h 4212673"/>
                <a:gd name="connsiteX15" fmla="*/ 8173367 w 8207589"/>
                <a:gd name="connsiteY15" fmla="*/ 569993 h 4212673"/>
                <a:gd name="connsiteX16" fmla="*/ 8173367 w 8207589"/>
                <a:gd name="connsiteY16" fmla="*/ 284243 h 4212673"/>
                <a:gd name="connsiteX17" fmla="*/ 7706642 w 8207589"/>
                <a:gd name="connsiteY17" fmla="*/ 8018 h 4212673"/>
                <a:gd name="connsiteX18" fmla="*/ 7192292 w 8207589"/>
                <a:gd name="connsiteY18" fmla="*/ 112793 h 4212673"/>
                <a:gd name="connsiteX19" fmla="*/ 4963442 w 8207589"/>
                <a:gd name="connsiteY19" fmla="*/ 503318 h 4212673"/>
                <a:gd name="connsiteX20" fmla="*/ 2429792 w 8207589"/>
                <a:gd name="connsiteY20" fmla="*/ 465218 h 4212673"/>
                <a:gd name="connsiteX21" fmla="*/ 1391567 w 8207589"/>
                <a:gd name="connsiteY21" fmla="*/ 379493 h 4212673"/>
                <a:gd name="connsiteX22" fmla="*/ 629567 w 8207589"/>
                <a:gd name="connsiteY22" fmla="*/ 322343 h 4212673"/>
                <a:gd name="connsiteX0" fmla="*/ 632827 w 8210849"/>
                <a:gd name="connsiteY0" fmla="*/ 322343 h 4212673"/>
                <a:gd name="connsiteX1" fmla="*/ 137527 w 8210849"/>
                <a:gd name="connsiteY1" fmla="*/ 227093 h 4212673"/>
                <a:gd name="connsiteX2" fmla="*/ 13702 w 8210849"/>
                <a:gd name="connsiteY2" fmla="*/ 712868 h 4212673"/>
                <a:gd name="connsiteX3" fmla="*/ 4177 w 8210849"/>
                <a:gd name="connsiteY3" fmla="*/ 1665368 h 4212673"/>
                <a:gd name="connsiteX4" fmla="*/ 23227 w 8210849"/>
                <a:gd name="connsiteY4" fmla="*/ 2217818 h 4212673"/>
                <a:gd name="connsiteX5" fmla="*/ 108952 w 8210849"/>
                <a:gd name="connsiteY5" fmla="*/ 3141743 h 4212673"/>
                <a:gd name="connsiteX6" fmla="*/ 223252 w 8210849"/>
                <a:gd name="connsiteY6" fmla="*/ 3770393 h 4212673"/>
                <a:gd name="connsiteX7" fmla="*/ 470902 w 8210849"/>
                <a:gd name="connsiteY7" fmla="*/ 4056143 h 4212673"/>
                <a:gd name="connsiteX8" fmla="*/ 2728327 w 8210849"/>
                <a:gd name="connsiteY8" fmla="*/ 3798968 h 4212673"/>
                <a:gd name="connsiteX9" fmla="*/ 5176252 w 8210849"/>
                <a:gd name="connsiteY9" fmla="*/ 3760868 h 4212673"/>
                <a:gd name="connsiteX10" fmla="*/ 7224127 w 8210849"/>
                <a:gd name="connsiteY10" fmla="*/ 4208543 h 4212673"/>
                <a:gd name="connsiteX11" fmla="*/ 8033752 w 8210849"/>
                <a:gd name="connsiteY11" fmla="*/ 3941843 h 4212673"/>
                <a:gd name="connsiteX12" fmla="*/ 8071852 w 8210849"/>
                <a:gd name="connsiteY12" fmla="*/ 3265568 h 4212673"/>
                <a:gd name="connsiteX13" fmla="*/ 8033752 w 8210849"/>
                <a:gd name="connsiteY13" fmla="*/ 2589293 h 4212673"/>
                <a:gd name="connsiteX14" fmla="*/ 8186152 w 8210849"/>
                <a:gd name="connsiteY14" fmla="*/ 1865393 h 4212673"/>
                <a:gd name="connsiteX15" fmla="*/ 8176627 w 8210849"/>
                <a:gd name="connsiteY15" fmla="*/ 569993 h 4212673"/>
                <a:gd name="connsiteX16" fmla="*/ 8176627 w 8210849"/>
                <a:gd name="connsiteY16" fmla="*/ 284243 h 4212673"/>
                <a:gd name="connsiteX17" fmla="*/ 7709902 w 8210849"/>
                <a:gd name="connsiteY17" fmla="*/ 8018 h 4212673"/>
                <a:gd name="connsiteX18" fmla="*/ 7195552 w 8210849"/>
                <a:gd name="connsiteY18" fmla="*/ 112793 h 4212673"/>
                <a:gd name="connsiteX19" fmla="*/ 4966702 w 8210849"/>
                <a:gd name="connsiteY19" fmla="*/ 503318 h 4212673"/>
                <a:gd name="connsiteX20" fmla="*/ 2433052 w 8210849"/>
                <a:gd name="connsiteY20" fmla="*/ 465218 h 4212673"/>
                <a:gd name="connsiteX21" fmla="*/ 1394827 w 8210849"/>
                <a:gd name="connsiteY21" fmla="*/ 379493 h 4212673"/>
                <a:gd name="connsiteX22" fmla="*/ 632827 w 8210849"/>
                <a:gd name="connsiteY22" fmla="*/ 322343 h 4212673"/>
                <a:gd name="connsiteX0" fmla="*/ 632827 w 8210849"/>
                <a:gd name="connsiteY0" fmla="*/ 322343 h 4212673"/>
                <a:gd name="connsiteX1" fmla="*/ 137527 w 8210849"/>
                <a:gd name="connsiteY1" fmla="*/ 227093 h 4212673"/>
                <a:gd name="connsiteX2" fmla="*/ 13702 w 8210849"/>
                <a:gd name="connsiteY2" fmla="*/ 712868 h 4212673"/>
                <a:gd name="connsiteX3" fmla="*/ 4177 w 8210849"/>
                <a:gd name="connsiteY3" fmla="*/ 1665368 h 4212673"/>
                <a:gd name="connsiteX4" fmla="*/ 23227 w 8210849"/>
                <a:gd name="connsiteY4" fmla="*/ 2217818 h 4212673"/>
                <a:gd name="connsiteX5" fmla="*/ 108952 w 8210849"/>
                <a:gd name="connsiteY5" fmla="*/ 3141743 h 4212673"/>
                <a:gd name="connsiteX6" fmla="*/ 166102 w 8210849"/>
                <a:gd name="connsiteY6" fmla="*/ 3818018 h 4212673"/>
                <a:gd name="connsiteX7" fmla="*/ 470902 w 8210849"/>
                <a:gd name="connsiteY7" fmla="*/ 4056143 h 4212673"/>
                <a:gd name="connsiteX8" fmla="*/ 2728327 w 8210849"/>
                <a:gd name="connsiteY8" fmla="*/ 3798968 h 4212673"/>
                <a:gd name="connsiteX9" fmla="*/ 5176252 w 8210849"/>
                <a:gd name="connsiteY9" fmla="*/ 3760868 h 4212673"/>
                <a:gd name="connsiteX10" fmla="*/ 7224127 w 8210849"/>
                <a:gd name="connsiteY10" fmla="*/ 4208543 h 4212673"/>
                <a:gd name="connsiteX11" fmla="*/ 8033752 w 8210849"/>
                <a:gd name="connsiteY11" fmla="*/ 3941843 h 4212673"/>
                <a:gd name="connsiteX12" fmla="*/ 8071852 w 8210849"/>
                <a:gd name="connsiteY12" fmla="*/ 3265568 h 4212673"/>
                <a:gd name="connsiteX13" fmla="*/ 8033752 w 8210849"/>
                <a:gd name="connsiteY13" fmla="*/ 2589293 h 4212673"/>
                <a:gd name="connsiteX14" fmla="*/ 8186152 w 8210849"/>
                <a:gd name="connsiteY14" fmla="*/ 1865393 h 4212673"/>
                <a:gd name="connsiteX15" fmla="*/ 8176627 w 8210849"/>
                <a:gd name="connsiteY15" fmla="*/ 569993 h 4212673"/>
                <a:gd name="connsiteX16" fmla="*/ 8176627 w 8210849"/>
                <a:gd name="connsiteY16" fmla="*/ 284243 h 4212673"/>
                <a:gd name="connsiteX17" fmla="*/ 7709902 w 8210849"/>
                <a:gd name="connsiteY17" fmla="*/ 8018 h 4212673"/>
                <a:gd name="connsiteX18" fmla="*/ 7195552 w 8210849"/>
                <a:gd name="connsiteY18" fmla="*/ 112793 h 4212673"/>
                <a:gd name="connsiteX19" fmla="*/ 4966702 w 8210849"/>
                <a:gd name="connsiteY19" fmla="*/ 503318 h 4212673"/>
                <a:gd name="connsiteX20" fmla="*/ 2433052 w 8210849"/>
                <a:gd name="connsiteY20" fmla="*/ 465218 h 4212673"/>
                <a:gd name="connsiteX21" fmla="*/ 1394827 w 8210849"/>
                <a:gd name="connsiteY21" fmla="*/ 379493 h 4212673"/>
                <a:gd name="connsiteX22" fmla="*/ 632827 w 8210849"/>
                <a:gd name="connsiteY22" fmla="*/ 322343 h 4212673"/>
                <a:gd name="connsiteX0" fmla="*/ 632827 w 8210849"/>
                <a:gd name="connsiteY0" fmla="*/ 322343 h 4212673"/>
                <a:gd name="connsiteX1" fmla="*/ 137527 w 8210849"/>
                <a:gd name="connsiteY1" fmla="*/ 227093 h 4212673"/>
                <a:gd name="connsiteX2" fmla="*/ 13702 w 8210849"/>
                <a:gd name="connsiteY2" fmla="*/ 712868 h 4212673"/>
                <a:gd name="connsiteX3" fmla="*/ 4177 w 8210849"/>
                <a:gd name="connsiteY3" fmla="*/ 1665368 h 4212673"/>
                <a:gd name="connsiteX4" fmla="*/ 23227 w 8210849"/>
                <a:gd name="connsiteY4" fmla="*/ 2217818 h 4212673"/>
                <a:gd name="connsiteX5" fmla="*/ 108952 w 8210849"/>
                <a:gd name="connsiteY5" fmla="*/ 3141743 h 4212673"/>
                <a:gd name="connsiteX6" fmla="*/ 166102 w 8210849"/>
                <a:gd name="connsiteY6" fmla="*/ 3818018 h 4212673"/>
                <a:gd name="connsiteX7" fmla="*/ 470902 w 8210849"/>
                <a:gd name="connsiteY7" fmla="*/ 4056143 h 4212673"/>
                <a:gd name="connsiteX8" fmla="*/ 2728327 w 8210849"/>
                <a:gd name="connsiteY8" fmla="*/ 3798968 h 4212673"/>
                <a:gd name="connsiteX9" fmla="*/ 5176252 w 8210849"/>
                <a:gd name="connsiteY9" fmla="*/ 3760868 h 4212673"/>
                <a:gd name="connsiteX10" fmla="*/ 7224127 w 8210849"/>
                <a:gd name="connsiteY10" fmla="*/ 4208543 h 4212673"/>
                <a:gd name="connsiteX11" fmla="*/ 8033752 w 8210849"/>
                <a:gd name="connsiteY11" fmla="*/ 3941843 h 4212673"/>
                <a:gd name="connsiteX12" fmla="*/ 8071852 w 8210849"/>
                <a:gd name="connsiteY12" fmla="*/ 3265568 h 4212673"/>
                <a:gd name="connsiteX13" fmla="*/ 8033752 w 8210849"/>
                <a:gd name="connsiteY13" fmla="*/ 2589293 h 4212673"/>
                <a:gd name="connsiteX14" fmla="*/ 8186152 w 8210849"/>
                <a:gd name="connsiteY14" fmla="*/ 1865393 h 4212673"/>
                <a:gd name="connsiteX15" fmla="*/ 8176627 w 8210849"/>
                <a:gd name="connsiteY15" fmla="*/ 569993 h 4212673"/>
                <a:gd name="connsiteX16" fmla="*/ 8176627 w 8210849"/>
                <a:gd name="connsiteY16" fmla="*/ 284243 h 4212673"/>
                <a:gd name="connsiteX17" fmla="*/ 7709902 w 8210849"/>
                <a:gd name="connsiteY17" fmla="*/ 8018 h 4212673"/>
                <a:gd name="connsiteX18" fmla="*/ 7195552 w 8210849"/>
                <a:gd name="connsiteY18" fmla="*/ 112793 h 4212673"/>
                <a:gd name="connsiteX19" fmla="*/ 4966702 w 8210849"/>
                <a:gd name="connsiteY19" fmla="*/ 503318 h 4212673"/>
                <a:gd name="connsiteX20" fmla="*/ 2433052 w 8210849"/>
                <a:gd name="connsiteY20" fmla="*/ 465218 h 4212673"/>
                <a:gd name="connsiteX21" fmla="*/ 1394827 w 8210849"/>
                <a:gd name="connsiteY21" fmla="*/ 379493 h 4212673"/>
                <a:gd name="connsiteX22" fmla="*/ 632827 w 8210849"/>
                <a:gd name="connsiteY22" fmla="*/ 322343 h 4212673"/>
                <a:gd name="connsiteX0" fmla="*/ 632827 w 8210849"/>
                <a:gd name="connsiteY0" fmla="*/ 322343 h 4212673"/>
                <a:gd name="connsiteX1" fmla="*/ 137527 w 8210849"/>
                <a:gd name="connsiteY1" fmla="*/ 227093 h 4212673"/>
                <a:gd name="connsiteX2" fmla="*/ 13702 w 8210849"/>
                <a:gd name="connsiteY2" fmla="*/ 712868 h 4212673"/>
                <a:gd name="connsiteX3" fmla="*/ 4177 w 8210849"/>
                <a:gd name="connsiteY3" fmla="*/ 1665368 h 4212673"/>
                <a:gd name="connsiteX4" fmla="*/ 23227 w 8210849"/>
                <a:gd name="connsiteY4" fmla="*/ 2217818 h 4212673"/>
                <a:gd name="connsiteX5" fmla="*/ 108952 w 8210849"/>
                <a:gd name="connsiteY5" fmla="*/ 3141743 h 4212673"/>
                <a:gd name="connsiteX6" fmla="*/ 166102 w 8210849"/>
                <a:gd name="connsiteY6" fmla="*/ 3818018 h 4212673"/>
                <a:gd name="connsiteX7" fmla="*/ 470902 w 8210849"/>
                <a:gd name="connsiteY7" fmla="*/ 4056143 h 4212673"/>
                <a:gd name="connsiteX8" fmla="*/ 2728327 w 8210849"/>
                <a:gd name="connsiteY8" fmla="*/ 3798968 h 4212673"/>
                <a:gd name="connsiteX9" fmla="*/ 5176252 w 8210849"/>
                <a:gd name="connsiteY9" fmla="*/ 3760868 h 4212673"/>
                <a:gd name="connsiteX10" fmla="*/ 7224127 w 8210849"/>
                <a:gd name="connsiteY10" fmla="*/ 4208543 h 4212673"/>
                <a:gd name="connsiteX11" fmla="*/ 8033752 w 8210849"/>
                <a:gd name="connsiteY11" fmla="*/ 3941843 h 4212673"/>
                <a:gd name="connsiteX12" fmla="*/ 8071852 w 8210849"/>
                <a:gd name="connsiteY12" fmla="*/ 3265568 h 4212673"/>
                <a:gd name="connsiteX13" fmla="*/ 8081377 w 8210849"/>
                <a:gd name="connsiteY13" fmla="*/ 2589293 h 4212673"/>
                <a:gd name="connsiteX14" fmla="*/ 8186152 w 8210849"/>
                <a:gd name="connsiteY14" fmla="*/ 1865393 h 4212673"/>
                <a:gd name="connsiteX15" fmla="*/ 8176627 w 8210849"/>
                <a:gd name="connsiteY15" fmla="*/ 569993 h 4212673"/>
                <a:gd name="connsiteX16" fmla="*/ 8176627 w 8210849"/>
                <a:gd name="connsiteY16" fmla="*/ 284243 h 4212673"/>
                <a:gd name="connsiteX17" fmla="*/ 7709902 w 8210849"/>
                <a:gd name="connsiteY17" fmla="*/ 8018 h 4212673"/>
                <a:gd name="connsiteX18" fmla="*/ 7195552 w 8210849"/>
                <a:gd name="connsiteY18" fmla="*/ 112793 h 4212673"/>
                <a:gd name="connsiteX19" fmla="*/ 4966702 w 8210849"/>
                <a:gd name="connsiteY19" fmla="*/ 503318 h 4212673"/>
                <a:gd name="connsiteX20" fmla="*/ 2433052 w 8210849"/>
                <a:gd name="connsiteY20" fmla="*/ 465218 h 4212673"/>
                <a:gd name="connsiteX21" fmla="*/ 1394827 w 8210849"/>
                <a:gd name="connsiteY21" fmla="*/ 379493 h 4212673"/>
                <a:gd name="connsiteX22" fmla="*/ 632827 w 8210849"/>
                <a:gd name="connsiteY22" fmla="*/ 322343 h 4212673"/>
                <a:gd name="connsiteX0" fmla="*/ 632827 w 8254694"/>
                <a:gd name="connsiteY0" fmla="*/ 322343 h 4212673"/>
                <a:gd name="connsiteX1" fmla="*/ 137527 w 8254694"/>
                <a:gd name="connsiteY1" fmla="*/ 227093 h 4212673"/>
                <a:gd name="connsiteX2" fmla="*/ 13702 w 8254694"/>
                <a:gd name="connsiteY2" fmla="*/ 712868 h 4212673"/>
                <a:gd name="connsiteX3" fmla="*/ 4177 w 8254694"/>
                <a:gd name="connsiteY3" fmla="*/ 1665368 h 4212673"/>
                <a:gd name="connsiteX4" fmla="*/ 23227 w 8254694"/>
                <a:gd name="connsiteY4" fmla="*/ 2217818 h 4212673"/>
                <a:gd name="connsiteX5" fmla="*/ 108952 w 8254694"/>
                <a:gd name="connsiteY5" fmla="*/ 3141743 h 4212673"/>
                <a:gd name="connsiteX6" fmla="*/ 166102 w 8254694"/>
                <a:gd name="connsiteY6" fmla="*/ 3818018 h 4212673"/>
                <a:gd name="connsiteX7" fmla="*/ 470902 w 8254694"/>
                <a:gd name="connsiteY7" fmla="*/ 4056143 h 4212673"/>
                <a:gd name="connsiteX8" fmla="*/ 2728327 w 8254694"/>
                <a:gd name="connsiteY8" fmla="*/ 3798968 h 4212673"/>
                <a:gd name="connsiteX9" fmla="*/ 5176252 w 8254694"/>
                <a:gd name="connsiteY9" fmla="*/ 3760868 h 4212673"/>
                <a:gd name="connsiteX10" fmla="*/ 7224127 w 8254694"/>
                <a:gd name="connsiteY10" fmla="*/ 4208543 h 4212673"/>
                <a:gd name="connsiteX11" fmla="*/ 8033752 w 8254694"/>
                <a:gd name="connsiteY11" fmla="*/ 3941843 h 4212673"/>
                <a:gd name="connsiteX12" fmla="*/ 8071852 w 8254694"/>
                <a:gd name="connsiteY12" fmla="*/ 3265568 h 4212673"/>
                <a:gd name="connsiteX13" fmla="*/ 8081377 w 8254694"/>
                <a:gd name="connsiteY13" fmla="*/ 2589293 h 4212673"/>
                <a:gd name="connsiteX14" fmla="*/ 8252827 w 8254694"/>
                <a:gd name="connsiteY14" fmla="*/ 1827293 h 4212673"/>
                <a:gd name="connsiteX15" fmla="*/ 8176627 w 8254694"/>
                <a:gd name="connsiteY15" fmla="*/ 569993 h 4212673"/>
                <a:gd name="connsiteX16" fmla="*/ 8176627 w 8254694"/>
                <a:gd name="connsiteY16" fmla="*/ 284243 h 4212673"/>
                <a:gd name="connsiteX17" fmla="*/ 7709902 w 8254694"/>
                <a:gd name="connsiteY17" fmla="*/ 8018 h 4212673"/>
                <a:gd name="connsiteX18" fmla="*/ 7195552 w 8254694"/>
                <a:gd name="connsiteY18" fmla="*/ 112793 h 4212673"/>
                <a:gd name="connsiteX19" fmla="*/ 4966702 w 8254694"/>
                <a:gd name="connsiteY19" fmla="*/ 503318 h 4212673"/>
                <a:gd name="connsiteX20" fmla="*/ 2433052 w 8254694"/>
                <a:gd name="connsiteY20" fmla="*/ 465218 h 4212673"/>
                <a:gd name="connsiteX21" fmla="*/ 1394827 w 8254694"/>
                <a:gd name="connsiteY21" fmla="*/ 379493 h 4212673"/>
                <a:gd name="connsiteX22" fmla="*/ 632827 w 8254694"/>
                <a:gd name="connsiteY22" fmla="*/ 322343 h 4212673"/>
                <a:gd name="connsiteX0" fmla="*/ 632827 w 8254694"/>
                <a:gd name="connsiteY0" fmla="*/ 317352 h 4207682"/>
                <a:gd name="connsiteX1" fmla="*/ 137527 w 8254694"/>
                <a:gd name="connsiteY1" fmla="*/ 222102 h 4207682"/>
                <a:gd name="connsiteX2" fmla="*/ 13702 w 8254694"/>
                <a:gd name="connsiteY2" fmla="*/ 707877 h 4207682"/>
                <a:gd name="connsiteX3" fmla="*/ 4177 w 8254694"/>
                <a:gd name="connsiteY3" fmla="*/ 1660377 h 4207682"/>
                <a:gd name="connsiteX4" fmla="*/ 23227 w 8254694"/>
                <a:gd name="connsiteY4" fmla="*/ 2212827 h 4207682"/>
                <a:gd name="connsiteX5" fmla="*/ 108952 w 8254694"/>
                <a:gd name="connsiteY5" fmla="*/ 3136752 h 4207682"/>
                <a:gd name="connsiteX6" fmla="*/ 166102 w 8254694"/>
                <a:gd name="connsiteY6" fmla="*/ 3813027 h 4207682"/>
                <a:gd name="connsiteX7" fmla="*/ 470902 w 8254694"/>
                <a:gd name="connsiteY7" fmla="*/ 4051152 h 4207682"/>
                <a:gd name="connsiteX8" fmla="*/ 2728327 w 8254694"/>
                <a:gd name="connsiteY8" fmla="*/ 3793977 h 4207682"/>
                <a:gd name="connsiteX9" fmla="*/ 5176252 w 8254694"/>
                <a:gd name="connsiteY9" fmla="*/ 3755877 h 4207682"/>
                <a:gd name="connsiteX10" fmla="*/ 7224127 w 8254694"/>
                <a:gd name="connsiteY10" fmla="*/ 4203552 h 4207682"/>
                <a:gd name="connsiteX11" fmla="*/ 8033752 w 8254694"/>
                <a:gd name="connsiteY11" fmla="*/ 3936852 h 4207682"/>
                <a:gd name="connsiteX12" fmla="*/ 8071852 w 8254694"/>
                <a:gd name="connsiteY12" fmla="*/ 3260577 h 4207682"/>
                <a:gd name="connsiteX13" fmla="*/ 8081377 w 8254694"/>
                <a:gd name="connsiteY13" fmla="*/ 2584302 h 4207682"/>
                <a:gd name="connsiteX14" fmla="*/ 8252827 w 8254694"/>
                <a:gd name="connsiteY14" fmla="*/ 1822302 h 4207682"/>
                <a:gd name="connsiteX15" fmla="*/ 8176627 w 8254694"/>
                <a:gd name="connsiteY15" fmla="*/ 565002 h 4207682"/>
                <a:gd name="connsiteX16" fmla="*/ 8176627 w 8254694"/>
                <a:gd name="connsiteY16" fmla="*/ 193527 h 4207682"/>
                <a:gd name="connsiteX17" fmla="*/ 7709902 w 8254694"/>
                <a:gd name="connsiteY17" fmla="*/ 3027 h 4207682"/>
                <a:gd name="connsiteX18" fmla="*/ 7195552 w 8254694"/>
                <a:gd name="connsiteY18" fmla="*/ 107802 h 4207682"/>
                <a:gd name="connsiteX19" fmla="*/ 4966702 w 8254694"/>
                <a:gd name="connsiteY19" fmla="*/ 498327 h 4207682"/>
                <a:gd name="connsiteX20" fmla="*/ 2433052 w 8254694"/>
                <a:gd name="connsiteY20" fmla="*/ 460227 h 4207682"/>
                <a:gd name="connsiteX21" fmla="*/ 1394827 w 8254694"/>
                <a:gd name="connsiteY21" fmla="*/ 374502 h 4207682"/>
                <a:gd name="connsiteX22" fmla="*/ 632827 w 8254694"/>
                <a:gd name="connsiteY22" fmla="*/ 317352 h 4207682"/>
                <a:gd name="connsiteX0" fmla="*/ 632827 w 8254694"/>
                <a:gd name="connsiteY0" fmla="*/ 317352 h 4207682"/>
                <a:gd name="connsiteX1" fmla="*/ 137527 w 8254694"/>
                <a:gd name="connsiteY1" fmla="*/ 222102 h 4207682"/>
                <a:gd name="connsiteX2" fmla="*/ 13702 w 8254694"/>
                <a:gd name="connsiteY2" fmla="*/ 707877 h 4207682"/>
                <a:gd name="connsiteX3" fmla="*/ 4177 w 8254694"/>
                <a:gd name="connsiteY3" fmla="*/ 1660377 h 4207682"/>
                <a:gd name="connsiteX4" fmla="*/ 23227 w 8254694"/>
                <a:gd name="connsiteY4" fmla="*/ 2212827 h 4207682"/>
                <a:gd name="connsiteX5" fmla="*/ 108952 w 8254694"/>
                <a:gd name="connsiteY5" fmla="*/ 3136752 h 4207682"/>
                <a:gd name="connsiteX6" fmla="*/ 166102 w 8254694"/>
                <a:gd name="connsiteY6" fmla="*/ 3813027 h 4207682"/>
                <a:gd name="connsiteX7" fmla="*/ 470902 w 8254694"/>
                <a:gd name="connsiteY7" fmla="*/ 4051152 h 4207682"/>
                <a:gd name="connsiteX8" fmla="*/ 2728327 w 8254694"/>
                <a:gd name="connsiteY8" fmla="*/ 3793977 h 4207682"/>
                <a:gd name="connsiteX9" fmla="*/ 5176252 w 8254694"/>
                <a:gd name="connsiteY9" fmla="*/ 3755877 h 4207682"/>
                <a:gd name="connsiteX10" fmla="*/ 7224127 w 8254694"/>
                <a:gd name="connsiteY10" fmla="*/ 4203552 h 4207682"/>
                <a:gd name="connsiteX11" fmla="*/ 8033752 w 8254694"/>
                <a:gd name="connsiteY11" fmla="*/ 3936852 h 4207682"/>
                <a:gd name="connsiteX12" fmla="*/ 8071852 w 8254694"/>
                <a:gd name="connsiteY12" fmla="*/ 3260577 h 4207682"/>
                <a:gd name="connsiteX13" fmla="*/ 8081377 w 8254694"/>
                <a:gd name="connsiteY13" fmla="*/ 2584302 h 4207682"/>
                <a:gd name="connsiteX14" fmla="*/ 8252827 w 8254694"/>
                <a:gd name="connsiteY14" fmla="*/ 1822302 h 4207682"/>
                <a:gd name="connsiteX15" fmla="*/ 8176627 w 8254694"/>
                <a:gd name="connsiteY15" fmla="*/ 565002 h 4207682"/>
                <a:gd name="connsiteX16" fmla="*/ 8176627 w 8254694"/>
                <a:gd name="connsiteY16" fmla="*/ 193527 h 4207682"/>
                <a:gd name="connsiteX17" fmla="*/ 7709902 w 8254694"/>
                <a:gd name="connsiteY17" fmla="*/ 3027 h 4207682"/>
                <a:gd name="connsiteX18" fmla="*/ 7195552 w 8254694"/>
                <a:gd name="connsiteY18" fmla="*/ 107802 h 4207682"/>
                <a:gd name="connsiteX19" fmla="*/ 4966702 w 8254694"/>
                <a:gd name="connsiteY19" fmla="*/ 498327 h 4207682"/>
                <a:gd name="connsiteX20" fmla="*/ 2433052 w 8254694"/>
                <a:gd name="connsiteY20" fmla="*/ 460227 h 4207682"/>
                <a:gd name="connsiteX21" fmla="*/ 1394827 w 8254694"/>
                <a:gd name="connsiteY21" fmla="*/ 374502 h 4207682"/>
                <a:gd name="connsiteX22" fmla="*/ 632827 w 8254694"/>
                <a:gd name="connsiteY22" fmla="*/ 317352 h 420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254694" h="4207682">
                  <a:moveTo>
                    <a:pt x="632827" y="317352"/>
                  </a:moveTo>
                  <a:cubicBezTo>
                    <a:pt x="423277" y="291952"/>
                    <a:pt x="240714" y="157015"/>
                    <a:pt x="137527" y="222102"/>
                  </a:cubicBezTo>
                  <a:cubicBezTo>
                    <a:pt x="34340" y="287189"/>
                    <a:pt x="35927" y="468165"/>
                    <a:pt x="13702" y="707877"/>
                  </a:cubicBezTo>
                  <a:cubicBezTo>
                    <a:pt x="-8523" y="947590"/>
                    <a:pt x="2589" y="1409552"/>
                    <a:pt x="4177" y="1660377"/>
                  </a:cubicBezTo>
                  <a:cubicBezTo>
                    <a:pt x="5765" y="1911202"/>
                    <a:pt x="5765" y="1966765"/>
                    <a:pt x="23227" y="2212827"/>
                  </a:cubicBezTo>
                  <a:cubicBezTo>
                    <a:pt x="40689" y="2458889"/>
                    <a:pt x="85140" y="2870052"/>
                    <a:pt x="108952" y="3136752"/>
                  </a:cubicBezTo>
                  <a:cubicBezTo>
                    <a:pt x="132764" y="3403452"/>
                    <a:pt x="153402" y="3670152"/>
                    <a:pt x="166102" y="3813027"/>
                  </a:cubicBezTo>
                  <a:cubicBezTo>
                    <a:pt x="178802" y="3955902"/>
                    <a:pt x="43865" y="4054327"/>
                    <a:pt x="470902" y="4051152"/>
                  </a:cubicBezTo>
                  <a:cubicBezTo>
                    <a:pt x="897940" y="4047977"/>
                    <a:pt x="1944102" y="3843190"/>
                    <a:pt x="2728327" y="3793977"/>
                  </a:cubicBezTo>
                  <a:cubicBezTo>
                    <a:pt x="3512552" y="3744765"/>
                    <a:pt x="4426952" y="3687615"/>
                    <a:pt x="5176252" y="3755877"/>
                  </a:cubicBezTo>
                  <a:cubicBezTo>
                    <a:pt x="5925552" y="3824139"/>
                    <a:pt x="6747877" y="4173390"/>
                    <a:pt x="7224127" y="4203552"/>
                  </a:cubicBezTo>
                  <a:cubicBezTo>
                    <a:pt x="7700377" y="4233714"/>
                    <a:pt x="7892465" y="4094014"/>
                    <a:pt x="8033752" y="3936852"/>
                  </a:cubicBezTo>
                  <a:cubicBezTo>
                    <a:pt x="8175039" y="3779690"/>
                    <a:pt x="8063915" y="3486002"/>
                    <a:pt x="8071852" y="3260577"/>
                  </a:cubicBezTo>
                  <a:cubicBezTo>
                    <a:pt x="8079790" y="3035152"/>
                    <a:pt x="8051215" y="2824014"/>
                    <a:pt x="8081377" y="2584302"/>
                  </a:cubicBezTo>
                  <a:cubicBezTo>
                    <a:pt x="8111539" y="2344590"/>
                    <a:pt x="8236952" y="2158852"/>
                    <a:pt x="8252827" y="1822302"/>
                  </a:cubicBezTo>
                  <a:cubicBezTo>
                    <a:pt x="8268702" y="1485752"/>
                    <a:pt x="8178215" y="828527"/>
                    <a:pt x="8176627" y="565002"/>
                  </a:cubicBezTo>
                  <a:cubicBezTo>
                    <a:pt x="8175040" y="301477"/>
                    <a:pt x="8216314" y="334814"/>
                    <a:pt x="8176627" y="193527"/>
                  </a:cubicBezTo>
                  <a:cubicBezTo>
                    <a:pt x="8136940" y="52240"/>
                    <a:pt x="7873414" y="17314"/>
                    <a:pt x="7709902" y="3027"/>
                  </a:cubicBezTo>
                  <a:cubicBezTo>
                    <a:pt x="7546390" y="-11260"/>
                    <a:pt x="7652752" y="25252"/>
                    <a:pt x="7195552" y="107802"/>
                  </a:cubicBezTo>
                  <a:cubicBezTo>
                    <a:pt x="6738352" y="190352"/>
                    <a:pt x="5760452" y="439590"/>
                    <a:pt x="4966702" y="498327"/>
                  </a:cubicBezTo>
                  <a:cubicBezTo>
                    <a:pt x="4172952" y="557064"/>
                    <a:pt x="2945814" y="474514"/>
                    <a:pt x="2433052" y="460227"/>
                  </a:cubicBezTo>
                  <a:cubicBezTo>
                    <a:pt x="1920290" y="445940"/>
                    <a:pt x="1694865" y="398315"/>
                    <a:pt x="1394827" y="374502"/>
                  </a:cubicBezTo>
                  <a:cubicBezTo>
                    <a:pt x="1094790" y="350690"/>
                    <a:pt x="842377" y="342752"/>
                    <a:pt x="632827" y="3173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57" name="그룹 656"/>
            <p:cNvGrpSpPr/>
            <p:nvPr/>
          </p:nvGrpSpPr>
          <p:grpSpPr>
            <a:xfrm>
              <a:off x="2854325" y="1691525"/>
              <a:ext cx="2428875" cy="588771"/>
              <a:chOff x="2714625" y="1628775"/>
              <a:chExt cx="2428875" cy="588771"/>
            </a:xfrm>
          </p:grpSpPr>
          <p:sp>
            <p:nvSpPr>
              <p:cNvPr id="668" name="자유형 667"/>
              <p:cNvSpPr/>
              <p:nvPr/>
            </p:nvSpPr>
            <p:spPr>
              <a:xfrm>
                <a:off x="2933700" y="1628775"/>
                <a:ext cx="2209800" cy="247650"/>
              </a:xfrm>
              <a:custGeom>
                <a:avLst/>
                <a:gdLst>
                  <a:gd name="connsiteX0" fmla="*/ 0 w 2209800"/>
                  <a:gd name="connsiteY0" fmla="*/ 0 h 247650"/>
                  <a:gd name="connsiteX1" fmla="*/ 800100 w 2209800"/>
                  <a:gd name="connsiteY1" fmla="*/ 152400 h 247650"/>
                  <a:gd name="connsiteX2" fmla="*/ 2209800 w 2209800"/>
                  <a:gd name="connsiteY2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09800" h="247650">
                    <a:moveTo>
                      <a:pt x="0" y="0"/>
                    </a:moveTo>
                    <a:cubicBezTo>
                      <a:pt x="215900" y="55562"/>
                      <a:pt x="431800" y="111125"/>
                      <a:pt x="800100" y="152400"/>
                    </a:cubicBezTo>
                    <a:cubicBezTo>
                      <a:pt x="1168400" y="193675"/>
                      <a:pt x="1689100" y="220662"/>
                      <a:pt x="2209800" y="247650"/>
                    </a:cubicBezTo>
                  </a:path>
                </a:pathLst>
              </a:cu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9" name="자유형 668"/>
              <p:cNvSpPr/>
              <p:nvPr/>
            </p:nvSpPr>
            <p:spPr>
              <a:xfrm>
                <a:off x="2714625" y="1838325"/>
                <a:ext cx="2371725" cy="133006"/>
              </a:xfrm>
              <a:custGeom>
                <a:avLst/>
                <a:gdLst>
                  <a:gd name="connsiteX0" fmla="*/ 0 w 2371725"/>
                  <a:gd name="connsiteY0" fmla="*/ 0 h 133006"/>
                  <a:gd name="connsiteX1" fmla="*/ 1000125 w 2371725"/>
                  <a:gd name="connsiteY1" fmla="*/ 123825 h 133006"/>
                  <a:gd name="connsiteX2" fmla="*/ 2371725 w 2371725"/>
                  <a:gd name="connsiteY2" fmla="*/ 114300 h 133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71725" h="133006">
                    <a:moveTo>
                      <a:pt x="0" y="0"/>
                    </a:moveTo>
                    <a:cubicBezTo>
                      <a:pt x="302419" y="52387"/>
                      <a:pt x="604838" y="104775"/>
                      <a:pt x="1000125" y="123825"/>
                    </a:cubicBezTo>
                    <a:cubicBezTo>
                      <a:pt x="1395412" y="142875"/>
                      <a:pt x="1883568" y="128587"/>
                      <a:pt x="2371725" y="114300"/>
                    </a:cubicBezTo>
                  </a:path>
                </a:pathLst>
              </a:cu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0" name="자유형 669"/>
              <p:cNvSpPr/>
              <p:nvPr/>
            </p:nvSpPr>
            <p:spPr>
              <a:xfrm>
                <a:off x="3495675" y="2057400"/>
                <a:ext cx="1619250" cy="160146"/>
              </a:xfrm>
              <a:custGeom>
                <a:avLst/>
                <a:gdLst>
                  <a:gd name="connsiteX0" fmla="*/ 0 w 1619250"/>
                  <a:gd name="connsiteY0" fmla="*/ 152400 h 160146"/>
                  <a:gd name="connsiteX1" fmla="*/ 876300 w 1619250"/>
                  <a:gd name="connsiteY1" fmla="*/ 142875 h 160146"/>
                  <a:gd name="connsiteX2" fmla="*/ 1619250 w 1619250"/>
                  <a:gd name="connsiteY2" fmla="*/ 0 h 160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19250" h="160146">
                    <a:moveTo>
                      <a:pt x="0" y="152400"/>
                    </a:moveTo>
                    <a:cubicBezTo>
                      <a:pt x="303212" y="160337"/>
                      <a:pt x="606425" y="168275"/>
                      <a:pt x="876300" y="142875"/>
                    </a:cubicBezTo>
                    <a:cubicBezTo>
                      <a:pt x="1146175" y="117475"/>
                      <a:pt x="1382712" y="58737"/>
                      <a:pt x="1619250" y="0"/>
                    </a:cubicBezTo>
                  </a:path>
                </a:pathLst>
              </a:cu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58" name="그룹 657"/>
            <p:cNvGrpSpPr/>
            <p:nvPr/>
          </p:nvGrpSpPr>
          <p:grpSpPr>
            <a:xfrm flipV="1">
              <a:off x="2928174" y="4130939"/>
              <a:ext cx="2428875" cy="588771"/>
              <a:chOff x="2714625" y="1628775"/>
              <a:chExt cx="2428875" cy="588771"/>
            </a:xfrm>
          </p:grpSpPr>
          <p:sp>
            <p:nvSpPr>
              <p:cNvPr id="665" name="자유형 664"/>
              <p:cNvSpPr/>
              <p:nvPr/>
            </p:nvSpPr>
            <p:spPr>
              <a:xfrm>
                <a:off x="2933700" y="1628775"/>
                <a:ext cx="2209800" cy="247650"/>
              </a:xfrm>
              <a:custGeom>
                <a:avLst/>
                <a:gdLst>
                  <a:gd name="connsiteX0" fmla="*/ 0 w 2209800"/>
                  <a:gd name="connsiteY0" fmla="*/ 0 h 247650"/>
                  <a:gd name="connsiteX1" fmla="*/ 800100 w 2209800"/>
                  <a:gd name="connsiteY1" fmla="*/ 152400 h 247650"/>
                  <a:gd name="connsiteX2" fmla="*/ 2209800 w 2209800"/>
                  <a:gd name="connsiteY2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09800" h="247650">
                    <a:moveTo>
                      <a:pt x="0" y="0"/>
                    </a:moveTo>
                    <a:cubicBezTo>
                      <a:pt x="215900" y="55562"/>
                      <a:pt x="431800" y="111125"/>
                      <a:pt x="800100" y="152400"/>
                    </a:cubicBezTo>
                    <a:cubicBezTo>
                      <a:pt x="1168400" y="193675"/>
                      <a:pt x="1689100" y="220662"/>
                      <a:pt x="2209800" y="247650"/>
                    </a:cubicBezTo>
                  </a:path>
                </a:pathLst>
              </a:cu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6" name="자유형 665"/>
              <p:cNvSpPr/>
              <p:nvPr/>
            </p:nvSpPr>
            <p:spPr>
              <a:xfrm>
                <a:off x="2714625" y="1838325"/>
                <a:ext cx="2371725" cy="133006"/>
              </a:xfrm>
              <a:custGeom>
                <a:avLst/>
                <a:gdLst>
                  <a:gd name="connsiteX0" fmla="*/ 0 w 2371725"/>
                  <a:gd name="connsiteY0" fmla="*/ 0 h 133006"/>
                  <a:gd name="connsiteX1" fmla="*/ 1000125 w 2371725"/>
                  <a:gd name="connsiteY1" fmla="*/ 123825 h 133006"/>
                  <a:gd name="connsiteX2" fmla="*/ 2371725 w 2371725"/>
                  <a:gd name="connsiteY2" fmla="*/ 114300 h 133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71725" h="133006">
                    <a:moveTo>
                      <a:pt x="0" y="0"/>
                    </a:moveTo>
                    <a:cubicBezTo>
                      <a:pt x="302419" y="52387"/>
                      <a:pt x="604838" y="104775"/>
                      <a:pt x="1000125" y="123825"/>
                    </a:cubicBezTo>
                    <a:cubicBezTo>
                      <a:pt x="1395412" y="142875"/>
                      <a:pt x="1883568" y="128587"/>
                      <a:pt x="2371725" y="114300"/>
                    </a:cubicBezTo>
                  </a:path>
                </a:pathLst>
              </a:cu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7" name="자유형 666"/>
              <p:cNvSpPr/>
              <p:nvPr/>
            </p:nvSpPr>
            <p:spPr>
              <a:xfrm>
                <a:off x="3495675" y="2057400"/>
                <a:ext cx="1619250" cy="160146"/>
              </a:xfrm>
              <a:custGeom>
                <a:avLst/>
                <a:gdLst>
                  <a:gd name="connsiteX0" fmla="*/ 0 w 1619250"/>
                  <a:gd name="connsiteY0" fmla="*/ 152400 h 160146"/>
                  <a:gd name="connsiteX1" fmla="*/ 876300 w 1619250"/>
                  <a:gd name="connsiteY1" fmla="*/ 142875 h 160146"/>
                  <a:gd name="connsiteX2" fmla="*/ 1619250 w 1619250"/>
                  <a:gd name="connsiteY2" fmla="*/ 0 h 160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19250" h="160146">
                    <a:moveTo>
                      <a:pt x="0" y="152400"/>
                    </a:moveTo>
                    <a:cubicBezTo>
                      <a:pt x="303212" y="160337"/>
                      <a:pt x="606425" y="168275"/>
                      <a:pt x="876300" y="142875"/>
                    </a:cubicBezTo>
                    <a:cubicBezTo>
                      <a:pt x="1146175" y="117475"/>
                      <a:pt x="1382712" y="58737"/>
                      <a:pt x="1619250" y="0"/>
                    </a:cubicBezTo>
                  </a:path>
                </a:pathLst>
              </a:cu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59" name="그룹 658"/>
            <p:cNvGrpSpPr/>
            <p:nvPr/>
          </p:nvGrpSpPr>
          <p:grpSpPr>
            <a:xfrm flipH="1">
              <a:off x="6722982" y="1706918"/>
              <a:ext cx="2428875" cy="342556"/>
              <a:chOff x="2714625" y="1628775"/>
              <a:chExt cx="2428875" cy="342556"/>
            </a:xfrm>
          </p:grpSpPr>
          <p:sp>
            <p:nvSpPr>
              <p:cNvPr id="663" name="자유형 662"/>
              <p:cNvSpPr/>
              <p:nvPr/>
            </p:nvSpPr>
            <p:spPr>
              <a:xfrm>
                <a:off x="2933700" y="1628775"/>
                <a:ext cx="2209800" cy="247650"/>
              </a:xfrm>
              <a:custGeom>
                <a:avLst/>
                <a:gdLst>
                  <a:gd name="connsiteX0" fmla="*/ 0 w 2209800"/>
                  <a:gd name="connsiteY0" fmla="*/ 0 h 247650"/>
                  <a:gd name="connsiteX1" fmla="*/ 800100 w 2209800"/>
                  <a:gd name="connsiteY1" fmla="*/ 152400 h 247650"/>
                  <a:gd name="connsiteX2" fmla="*/ 2209800 w 2209800"/>
                  <a:gd name="connsiteY2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09800" h="247650">
                    <a:moveTo>
                      <a:pt x="0" y="0"/>
                    </a:moveTo>
                    <a:cubicBezTo>
                      <a:pt x="215900" y="55562"/>
                      <a:pt x="431800" y="111125"/>
                      <a:pt x="800100" y="152400"/>
                    </a:cubicBezTo>
                    <a:cubicBezTo>
                      <a:pt x="1168400" y="193675"/>
                      <a:pt x="1689100" y="220662"/>
                      <a:pt x="2209800" y="247650"/>
                    </a:cubicBezTo>
                  </a:path>
                </a:pathLst>
              </a:cu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4" name="자유형 663"/>
              <p:cNvSpPr/>
              <p:nvPr/>
            </p:nvSpPr>
            <p:spPr>
              <a:xfrm>
                <a:off x="2714625" y="1838325"/>
                <a:ext cx="2371725" cy="133006"/>
              </a:xfrm>
              <a:custGeom>
                <a:avLst/>
                <a:gdLst>
                  <a:gd name="connsiteX0" fmla="*/ 0 w 2371725"/>
                  <a:gd name="connsiteY0" fmla="*/ 0 h 133006"/>
                  <a:gd name="connsiteX1" fmla="*/ 1000125 w 2371725"/>
                  <a:gd name="connsiteY1" fmla="*/ 123825 h 133006"/>
                  <a:gd name="connsiteX2" fmla="*/ 2371725 w 2371725"/>
                  <a:gd name="connsiteY2" fmla="*/ 114300 h 133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71725" h="133006">
                    <a:moveTo>
                      <a:pt x="0" y="0"/>
                    </a:moveTo>
                    <a:cubicBezTo>
                      <a:pt x="302419" y="52387"/>
                      <a:pt x="604838" y="104775"/>
                      <a:pt x="1000125" y="123825"/>
                    </a:cubicBezTo>
                    <a:cubicBezTo>
                      <a:pt x="1395412" y="142875"/>
                      <a:pt x="1883568" y="128587"/>
                      <a:pt x="2371725" y="114300"/>
                    </a:cubicBezTo>
                  </a:path>
                </a:pathLst>
              </a:cu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60" name="그룹 659"/>
            <p:cNvGrpSpPr/>
            <p:nvPr/>
          </p:nvGrpSpPr>
          <p:grpSpPr>
            <a:xfrm flipH="1" flipV="1">
              <a:off x="6825407" y="4146332"/>
              <a:ext cx="2400300" cy="207771"/>
              <a:chOff x="2714625" y="2009775"/>
              <a:chExt cx="2400300" cy="207771"/>
            </a:xfrm>
          </p:grpSpPr>
          <p:sp>
            <p:nvSpPr>
              <p:cNvPr id="661" name="자유형 660"/>
              <p:cNvSpPr/>
              <p:nvPr/>
            </p:nvSpPr>
            <p:spPr>
              <a:xfrm rot="21270602">
                <a:off x="2714625" y="2009775"/>
                <a:ext cx="2371725" cy="133006"/>
              </a:xfrm>
              <a:custGeom>
                <a:avLst/>
                <a:gdLst>
                  <a:gd name="connsiteX0" fmla="*/ 0 w 2371725"/>
                  <a:gd name="connsiteY0" fmla="*/ 0 h 133006"/>
                  <a:gd name="connsiteX1" fmla="*/ 1000125 w 2371725"/>
                  <a:gd name="connsiteY1" fmla="*/ 123825 h 133006"/>
                  <a:gd name="connsiteX2" fmla="*/ 2371725 w 2371725"/>
                  <a:gd name="connsiteY2" fmla="*/ 114300 h 133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71725" h="133006">
                    <a:moveTo>
                      <a:pt x="0" y="0"/>
                    </a:moveTo>
                    <a:cubicBezTo>
                      <a:pt x="302419" y="52387"/>
                      <a:pt x="604838" y="104775"/>
                      <a:pt x="1000125" y="123825"/>
                    </a:cubicBezTo>
                    <a:cubicBezTo>
                      <a:pt x="1395412" y="142875"/>
                      <a:pt x="1883568" y="128587"/>
                      <a:pt x="2371725" y="114300"/>
                    </a:cubicBezTo>
                  </a:path>
                </a:pathLst>
              </a:cu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2" name="자유형 661"/>
              <p:cNvSpPr/>
              <p:nvPr/>
            </p:nvSpPr>
            <p:spPr>
              <a:xfrm>
                <a:off x="3495675" y="2057400"/>
                <a:ext cx="1619250" cy="160146"/>
              </a:xfrm>
              <a:custGeom>
                <a:avLst/>
                <a:gdLst>
                  <a:gd name="connsiteX0" fmla="*/ 0 w 1619250"/>
                  <a:gd name="connsiteY0" fmla="*/ 152400 h 160146"/>
                  <a:gd name="connsiteX1" fmla="*/ 876300 w 1619250"/>
                  <a:gd name="connsiteY1" fmla="*/ 142875 h 160146"/>
                  <a:gd name="connsiteX2" fmla="*/ 1619250 w 1619250"/>
                  <a:gd name="connsiteY2" fmla="*/ 0 h 160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19250" h="160146">
                    <a:moveTo>
                      <a:pt x="0" y="152400"/>
                    </a:moveTo>
                    <a:cubicBezTo>
                      <a:pt x="303212" y="160337"/>
                      <a:pt x="606425" y="168275"/>
                      <a:pt x="876300" y="142875"/>
                    </a:cubicBezTo>
                    <a:cubicBezTo>
                      <a:pt x="1146175" y="117475"/>
                      <a:pt x="1382712" y="58737"/>
                      <a:pt x="1619250" y="0"/>
                    </a:cubicBezTo>
                  </a:path>
                </a:pathLst>
              </a:cu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68" name="그룹 167"/>
          <p:cNvGrpSpPr/>
          <p:nvPr/>
        </p:nvGrpSpPr>
        <p:grpSpPr>
          <a:xfrm>
            <a:off x="2562232" y="817324"/>
            <a:ext cx="6998183" cy="5857463"/>
            <a:chOff x="2463496" y="1000538"/>
            <a:chExt cx="6998183" cy="5857463"/>
          </a:xfrm>
        </p:grpSpPr>
        <p:grpSp>
          <p:nvGrpSpPr>
            <p:cNvPr id="50" name="그룹 49"/>
            <p:cNvGrpSpPr/>
            <p:nvPr/>
          </p:nvGrpSpPr>
          <p:grpSpPr>
            <a:xfrm>
              <a:off x="3880806" y="1000538"/>
              <a:ext cx="4305569" cy="4896884"/>
              <a:chOff x="3880806" y="1140988"/>
              <a:chExt cx="4305569" cy="4896884"/>
            </a:xfrm>
          </p:grpSpPr>
          <p:sp>
            <p:nvSpPr>
              <p:cNvPr id="4" name="자유형 3"/>
              <p:cNvSpPr/>
              <p:nvPr/>
            </p:nvSpPr>
            <p:spPr>
              <a:xfrm>
                <a:off x="3942719" y="1229021"/>
                <a:ext cx="3171876" cy="4715636"/>
              </a:xfrm>
              <a:custGeom>
                <a:avLst/>
                <a:gdLst>
                  <a:gd name="connsiteX0" fmla="*/ 1185796 w 1906384"/>
                  <a:gd name="connsiteY0" fmla="*/ 95839 h 4597902"/>
                  <a:gd name="connsiteX1" fmla="*/ 226791 w 1906384"/>
                  <a:gd name="connsiteY1" fmla="*/ 753761 h 4597902"/>
                  <a:gd name="connsiteX2" fmla="*/ 115279 w 1906384"/>
                  <a:gd name="connsiteY2" fmla="*/ 1590103 h 4597902"/>
                  <a:gd name="connsiteX3" fmla="*/ 3767 w 1906384"/>
                  <a:gd name="connsiteY3" fmla="*/ 2248025 h 4597902"/>
                  <a:gd name="connsiteX4" fmla="*/ 260245 w 1906384"/>
                  <a:gd name="connsiteY4" fmla="*/ 3586171 h 4597902"/>
                  <a:gd name="connsiteX5" fmla="*/ 1040830 w 1906384"/>
                  <a:gd name="connsiteY5" fmla="*/ 4478269 h 4597902"/>
                  <a:gd name="connsiteX6" fmla="*/ 1598391 w 1906384"/>
                  <a:gd name="connsiteY6" fmla="*/ 4522873 h 4597902"/>
                  <a:gd name="connsiteX7" fmla="*/ 1899474 w 1906384"/>
                  <a:gd name="connsiteY7" fmla="*/ 3864951 h 4597902"/>
                  <a:gd name="connsiteX8" fmla="*/ 1787962 w 1906384"/>
                  <a:gd name="connsiteY8" fmla="*/ 2861342 h 4597902"/>
                  <a:gd name="connsiteX9" fmla="*/ 1542635 w 1906384"/>
                  <a:gd name="connsiteY9" fmla="*/ 1355927 h 4597902"/>
                  <a:gd name="connsiteX10" fmla="*/ 1665298 w 1906384"/>
                  <a:gd name="connsiteY10" fmla="*/ 330015 h 4597902"/>
                  <a:gd name="connsiteX11" fmla="*/ 1564938 w 1906384"/>
                  <a:gd name="connsiteY11" fmla="*/ 28932 h 4597902"/>
                  <a:gd name="connsiteX12" fmla="*/ 1185796 w 1906384"/>
                  <a:gd name="connsiteY12" fmla="*/ 95839 h 4597902"/>
                  <a:gd name="connsiteX0" fmla="*/ 1185796 w 3171669"/>
                  <a:gd name="connsiteY0" fmla="*/ 95839 h 4597902"/>
                  <a:gd name="connsiteX1" fmla="*/ 226791 w 3171669"/>
                  <a:gd name="connsiteY1" fmla="*/ 753761 h 4597902"/>
                  <a:gd name="connsiteX2" fmla="*/ 115279 w 3171669"/>
                  <a:gd name="connsiteY2" fmla="*/ 1590103 h 4597902"/>
                  <a:gd name="connsiteX3" fmla="*/ 3767 w 3171669"/>
                  <a:gd name="connsiteY3" fmla="*/ 2248025 h 4597902"/>
                  <a:gd name="connsiteX4" fmla="*/ 260245 w 3171669"/>
                  <a:gd name="connsiteY4" fmla="*/ 3586171 h 4597902"/>
                  <a:gd name="connsiteX5" fmla="*/ 1040830 w 3171669"/>
                  <a:gd name="connsiteY5" fmla="*/ 4478269 h 4597902"/>
                  <a:gd name="connsiteX6" fmla="*/ 1598391 w 3171669"/>
                  <a:gd name="connsiteY6" fmla="*/ 4522873 h 4597902"/>
                  <a:gd name="connsiteX7" fmla="*/ 1899474 w 3171669"/>
                  <a:gd name="connsiteY7" fmla="*/ 3864951 h 4597902"/>
                  <a:gd name="connsiteX8" fmla="*/ 1787962 w 3171669"/>
                  <a:gd name="connsiteY8" fmla="*/ 2861342 h 4597902"/>
                  <a:gd name="connsiteX9" fmla="*/ 3171410 w 3171669"/>
                  <a:gd name="connsiteY9" fmla="*/ 1365452 h 4597902"/>
                  <a:gd name="connsiteX10" fmla="*/ 1665298 w 3171669"/>
                  <a:gd name="connsiteY10" fmla="*/ 330015 h 4597902"/>
                  <a:gd name="connsiteX11" fmla="*/ 1564938 w 3171669"/>
                  <a:gd name="connsiteY11" fmla="*/ 28932 h 4597902"/>
                  <a:gd name="connsiteX12" fmla="*/ 1185796 w 3171669"/>
                  <a:gd name="connsiteY12" fmla="*/ 95839 h 4597902"/>
                  <a:gd name="connsiteX0" fmla="*/ 1185796 w 3202813"/>
                  <a:gd name="connsiteY0" fmla="*/ 97436 h 4599499"/>
                  <a:gd name="connsiteX1" fmla="*/ 226791 w 3202813"/>
                  <a:gd name="connsiteY1" fmla="*/ 755358 h 4599499"/>
                  <a:gd name="connsiteX2" fmla="*/ 115279 w 3202813"/>
                  <a:gd name="connsiteY2" fmla="*/ 1591700 h 4599499"/>
                  <a:gd name="connsiteX3" fmla="*/ 3767 w 3202813"/>
                  <a:gd name="connsiteY3" fmla="*/ 2249622 h 4599499"/>
                  <a:gd name="connsiteX4" fmla="*/ 260245 w 3202813"/>
                  <a:gd name="connsiteY4" fmla="*/ 3587768 h 4599499"/>
                  <a:gd name="connsiteX5" fmla="*/ 1040830 w 3202813"/>
                  <a:gd name="connsiteY5" fmla="*/ 4479866 h 4599499"/>
                  <a:gd name="connsiteX6" fmla="*/ 1598391 w 3202813"/>
                  <a:gd name="connsiteY6" fmla="*/ 4524470 h 4599499"/>
                  <a:gd name="connsiteX7" fmla="*/ 1899474 w 3202813"/>
                  <a:gd name="connsiteY7" fmla="*/ 3866548 h 4599499"/>
                  <a:gd name="connsiteX8" fmla="*/ 1787962 w 3202813"/>
                  <a:gd name="connsiteY8" fmla="*/ 2862939 h 4599499"/>
                  <a:gd name="connsiteX9" fmla="*/ 3171410 w 3202813"/>
                  <a:gd name="connsiteY9" fmla="*/ 1367049 h 4599499"/>
                  <a:gd name="connsiteX10" fmla="*/ 2789248 w 3202813"/>
                  <a:gd name="connsiteY10" fmla="*/ 131587 h 4599499"/>
                  <a:gd name="connsiteX11" fmla="*/ 1564938 w 3202813"/>
                  <a:gd name="connsiteY11" fmla="*/ 30529 h 4599499"/>
                  <a:gd name="connsiteX12" fmla="*/ 1185796 w 3202813"/>
                  <a:gd name="connsiteY12" fmla="*/ 97436 h 4599499"/>
                  <a:gd name="connsiteX0" fmla="*/ 1185796 w 3177781"/>
                  <a:gd name="connsiteY0" fmla="*/ 97436 h 4599499"/>
                  <a:gd name="connsiteX1" fmla="*/ 226791 w 3177781"/>
                  <a:gd name="connsiteY1" fmla="*/ 755358 h 4599499"/>
                  <a:gd name="connsiteX2" fmla="*/ 115279 w 3177781"/>
                  <a:gd name="connsiteY2" fmla="*/ 1591700 h 4599499"/>
                  <a:gd name="connsiteX3" fmla="*/ 3767 w 3177781"/>
                  <a:gd name="connsiteY3" fmla="*/ 2249622 h 4599499"/>
                  <a:gd name="connsiteX4" fmla="*/ 260245 w 3177781"/>
                  <a:gd name="connsiteY4" fmla="*/ 3587768 h 4599499"/>
                  <a:gd name="connsiteX5" fmla="*/ 1040830 w 3177781"/>
                  <a:gd name="connsiteY5" fmla="*/ 4479866 h 4599499"/>
                  <a:gd name="connsiteX6" fmla="*/ 1598391 w 3177781"/>
                  <a:gd name="connsiteY6" fmla="*/ 4524470 h 4599499"/>
                  <a:gd name="connsiteX7" fmla="*/ 1899474 w 3177781"/>
                  <a:gd name="connsiteY7" fmla="*/ 3866548 h 4599499"/>
                  <a:gd name="connsiteX8" fmla="*/ 2940487 w 3177781"/>
                  <a:gd name="connsiteY8" fmla="*/ 3539214 h 4599499"/>
                  <a:gd name="connsiteX9" fmla="*/ 3171410 w 3177781"/>
                  <a:gd name="connsiteY9" fmla="*/ 1367049 h 4599499"/>
                  <a:gd name="connsiteX10" fmla="*/ 2789248 w 3177781"/>
                  <a:gd name="connsiteY10" fmla="*/ 131587 h 4599499"/>
                  <a:gd name="connsiteX11" fmla="*/ 1564938 w 3177781"/>
                  <a:gd name="connsiteY11" fmla="*/ 30529 h 4599499"/>
                  <a:gd name="connsiteX12" fmla="*/ 1185796 w 3177781"/>
                  <a:gd name="connsiteY12" fmla="*/ 97436 h 4599499"/>
                  <a:gd name="connsiteX0" fmla="*/ 1185796 w 3173613"/>
                  <a:gd name="connsiteY0" fmla="*/ 97436 h 4644491"/>
                  <a:gd name="connsiteX1" fmla="*/ 226791 w 3173613"/>
                  <a:gd name="connsiteY1" fmla="*/ 755358 h 4644491"/>
                  <a:gd name="connsiteX2" fmla="*/ 115279 w 3173613"/>
                  <a:gd name="connsiteY2" fmla="*/ 1591700 h 4644491"/>
                  <a:gd name="connsiteX3" fmla="*/ 3767 w 3173613"/>
                  <a:gd name="connsiteY3" fmla="*/ 2249622 h 4644491"/>
                  <a:gd name="connsiteX4" fmla="*/ 260245 w 3173613"/>
                  <a:gd name="connsiteY4" fmla="*/ 3587768 h 4644491"/>
                  <a:gd name="connsiteX5" fmla="*/ 1040830 w 3173613"/>
                  <a:gd name="connsiteY5" fmla="*/ 4479866 h 4644491"/>
                  <a:gd name="connsiteX6" fmla="*/ 1598391 w 3173613"/>
                  <a:gd name="connsiteY6" fmla="*/ 4524470 h 4644491"/>
                  <a:gd name="connsiteX7" fmla="*/ 2823399 w 3173613"/>
                  <a:gd name="connsiteY7" fmla="*/ 4580923 h 4644491"/>
                  <a:gd name="connsiteX8" fmla="*/ 2940487 w 3173613"/>
                  <a:gd name="connsiteY8" fmla="*/ 3539214 h 4644491"/>
                  <a:gd name="connsiteX9" fmla="*/ 3171410 w 3173613"/>
                  <a:gd name="connsiteY9" fmla="*/ 1367049 h 4644491"/>
                  <a:gd name="connsiteX10" fmla="*/ 2789248 w 3173613"/>
                  <a:gd name="connsiteY10" fmla="*/ 131587 h 4644491"/>
                  <a:gd name="connsiteX11" fmla="*/ 1564938 w 3173613"/>
                  <a:gd name="connsiteY11" fmla="*/ 30529 h 4644491"/>
                  <a:gd name="connsiteX12" fmla="*/ 1185796 w 3173613"/>
                  <a:gd name="connsiteY12" fmla="*/ 97436 h 4644491"/>
                  <a:gd name="connsiteX0" fmla="*/ 1185796 w 3173613"/>
                  <a:gd name="connsiteY0" fmla="*/ 97436 h 4686006"/>
                  <a:gd name="connsiteX1" fmla="*/ 226791 w 3173613"/>
                  <a:gd name="connsiteY1" fmla="*/ 755358 h 4686006"/>
                  <a:gd name="connsiteX2" fmla="*/ 115279 w 3173613"/>
                  <a:gd name="connsiteY2" fmla="*/ 1591700 h 4686006"/>
                  <a:gd name="connsiteX3" fmla="*/ 3767 w 3173613"/>
                  <a:gd name="connsiteY3" fmla="*/ 2249622 h 4686006"/>
                  <a:gd name="connsiteX4" fmla="*/ 260245 w 3173613"/>
                  <a:gd name="connsiteY4" fmla="*/ 3587768 h 4686006"/>
                  <a:gd name="connsiteX5" fmla="*/ 1040830 w 3173613"/>
                  <a:gd name="connsiteY5" fmla="*/ 4479866 h 4686006"/>
                  <a:gd name="connsiteX6" fmla="*/ 1617441 w 3173613"/>
                  <a:gd name="connsiteY6" fmla="*/ 4638770 h 4686006"/>
                  <a:gd name="connsiteX7" fmla="*/ 2823399 w 3173613"/>
                  <a:gd name="connsiteY7" fmla="*/ 4580923 h 4686006"/>
                  <a:gd name="connsiteX8" fmla="*/ 2940487 w 3173613"/>
                  <a:gd name="connsiteY8" fmla="*/ 3539214 h 4686006"/>
                  <a:gd name="connsiteX9" fmla="*/ 3171410 w 3173613"/>
                  <a:gd name="connsiteY9" fmla="*/ 1367049 h 4686006"/>
                  <a:gd name="connsiteX10" fmla="*/ 2789248 w 3173613"/>
                  <a:gd name="connsiteY10" fmla="*/ 131587 h 4686006"/>
                  <a:gd name="connsiteX11" fmla="*/ 1564938 w 3173613"/>
                  <a:gd name="connsiteY11" fmla="*/ 30529 h 4686006"/>
                  <a:gd name="connsiteX12" fmla="*/ 1185796 w 3173613"/>
                  <a:gd name="connsiteY12" fmla="*/ 97436 h 4686006"/>
                  <a:gd name="connsiteX0" fmla="*/ 1185796 w 3171876"/>
                  <a:gd name="connsiteY0" fmla="*/ 109291 h 4697861"/>
                  <a:gd name="connsiteX1" fmla="*/ 226791 w 3171876"/>
                  <a:gd name="connsiteY1" fmla="*/ 767213 h 4697861"/>
                  <a:gd name="connsiteX2" fmla="*/ 115279 w 3171876"/>
                  <a:gd name="connsiteY2" fmla="*/ 1603555 h 4697861"/>
                  <a:gd name="connsiteX3" fmla="*/ 3767 w 3171876"/>
                  <a:gd name="connsiteY3" fmla="*/ 2261477 h 4697861"/>
                  <a:gd name="connsiteX4" fmla="*/ 260245 w 3171876"/>
                  <a:gd name="connsiteY4" fmla="*/ 3599623 h 4697861"/>
                  <a:gd name="connsiteX5" fmla="*/ 1040830 w 3171876"/>
                  <a:gd name="connsiteY5" fmla="*/ 4491721 h 4697861"/>
                  <a:gd name="connsiteX6" fmla="*/ 1617441 w 3171876"/>
                  <a:gd name="connsiteY6" fmla="*/ 4650625 h 4697861"/>
                  <a:gd name="connsiteX7" fmla="*/ 2823399 w 3171876"/>
                  <a:gd name="connsiteY7" fmla="*/ 4592778 h 4697861"/>
                  <a:gd name="connsiteX8" fmla="*/ 2940487 w 3171876"/>
                  <a:gd name="connsiteY8" fmla="*/ 3551069 h 4697861"/>
                  <a:gd name="connsiteX9" fmla="*/ 3171410 w 3171876"/>
                  <a:gd name="connsiteY9" fmla="*/ 1378904 h 4697861"/>
                  <a:gd name="connsiteX10" fmla="*/ 2874973 w 3171876"/>
                  <a:gd name="connsiteY10" fmla="*/ 124392 h 4697861"/>
                  <a:gd name="connsiteX11" fmla="*/ 1564938 w 3171876"/>
                  <a:gd name="connsiteY11" fmla="*/ 42384 h 4697861"/>
                  <a:gd name="connsiteX12" fmla="*/ 1185796 w 3171876"/>
                  <a:gd name="connsiteY12" fmla="*/ 109291 h 4697861"/>
                  <a:gd name="connsiteX0" fmla="*/ 1185796 w 3171876"/>
                  <a:gd name="connsiteY0" fmla="*/ 127066 h 4715636"/>
                  <a:gd name="connsiteX1" fmla="*/ 226791 w 3171876"/>
                  <a:gd name="connsiteY1" fmla="*/ 784988 h 4715636"/>
                  <a:gd name="connsiteX2" fmla="*/ 115279 w 3171876"/>
                  <a:gd name="connsiteY2" fmla="*/ 1621330 h 4715636"/>
                  <a:gd name="connsiteX3" fmla="*/ 3767 w 3171876"/>
                  <a:gd name="connsiteY3" fmla="*/ 2279252 h 4715636"/>
                  <a:gd name="connsiteX4" fmla="*/ 260245 w 3171876"/>
                  <a:gd name="connsiteY4" fmla="*/ 3617398 h 4715636"/>
                  <a:gd name="connsiteX5" fmla="*/ 1040830 w 3171876"/>
                  <a:gd name="connsiteY5" fmla="*/ 4509496 h 4715636"/>
                  <a:gd name="connsiteX6" fmla="*/ 1617441 w 3171876"/>
                  <a:gd name="connsiteY6" fmla="*/ 4668400 h 4715636"/>
                  <a:gd name="connsiteX7" fmla="*/ 2823399 w 3171876"/>
                  <a:gd name="connsiteY7" fmla="*/ 4610553 h 4715636"/>
                  <a:gd name="connsiteX8" fmla="*/ 2940487 w 3171876"/>
                  <a:gd name="connsiteY8" fmla="*/ 3568844 h 4715636"/>
                  <a:gd name="connsiteX9" fmla="*/ 3171410 w 3171876"/>
                  <a:gd name="connsiteY9" fmla="*/ 1396679 h 4715636"/>
                  <a:gd name="connsiteX10" fmla="*/ 2874973 w 3171876"/>
                  <a:gd name="connsiteY10" fmla="*/ 142167 h 4715636"/>
                  <a:gd name="connsiteX11" fmla="*/ 1698288 w 3171876"/>
                  <a:gd name="connsiteY11" fmla="*/ 22059 h 4715636"/>
                  <a:gd name="connsiteX12" fmla="*/ 1185796 w 3171876"/>
                  <a:gd name="connsiteY12" fmla="*/ 127066 h 4715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71876" h="4715636">
                    <a:moveTo>
                      <a:pt x="1185796" y="127066"/>
                    </a:moveTo>
                    <a:cubicBezTo>
                      <a:pt x="940547" y="254221"/>
                      <a:pt x="405210" y="535944"/>
                      <a:pt x="226791" y="784988"/>
                    </a:cubicBezTo>
                    <a:cubicBezTo>
                      <a:pt x="48372" y="1034032"/>
                      <a:pt x="152450" y="1372286"/>
                      <a:pt x="115279" y="1621330"/>
                    </a:cubicBezTo>
                    <a:cubicBezTo>
                      <a:pt x="78108" y="1870374"/>
                      <a:pt x="-20394" y="1946574"/>
                      <a:pt x="3767" y="2279252"/>
                    </a:cubicBezTo>
                    <a:cubicBezTo>
                      <a:pt x="27928" y="2611930"/>
                      <a:pt x="87401" y="3245691"/>
                      <a:pt x="260245" y="3617398"/>
                    </a:cubicBezTo>
                    <a:cubicBezTo>
                      <a:pt x="433089" y="3989105"/>
                      <a:pt x="814631" y="4334329"/>
                      <a:pt x="1040830" y="4509496"/>
                    </a:cubicBezTo>
                    <a:cubicBezTo>
                      <a:pt x="1267029" y="4684663"/>
                      <a:pt x="1320346" y="4651557"/>
                      <a:pt x="1617441" y="4668400"/>
                    </a:cubicBezTo>
                    <a:cubicBezTo>
                      <a:pt x="1914536" y="4685243"/>
                      <a:pt x="2602891" y="4793812"/>
                      <a:pt x="2823399" y="4610553"/>
                    </a:cubicBezTo>
                    <a:cubicBezTo>
                      <a:pt x="3043907" y="4427294"/>
                      <a:pt x="2882485" y="4104490"/>
                      <a:pt x="2940487" y="3568844"/>
                    </a:cubicBezTo>
                    <a:cubicBezTo>
                      <a:pt x="2998489" y="3033198"/>
                      <a:pt x="3182329" y="1967792"/>
                      <a:pt x="3171410" y="1396679"/>
                    </a:cubicBezTo>
                    <a:cubicBezTo>
                      <a:pt x="3160491" y="825566"/>
                      <a:pt x="2871256" y="363333"/>
                      <a:pt x="2874973" y="142167"/>
                    </a:cubicBezTo>
                    <a:cubicBezTo>
                      <a:pt x="2878690" y="-78999"/>
                      <a:pt x="1979817" y="24576"/>
                      <a:pt x="1698288" y="22059"/>
                    </a:cubicBezTo>
                    <a:cubicBezTo>
                      <a:pt x="1416759" y="19542"/>
                      <a:pt x="1431046" y="-89"/>
                      <a:pt x="1185796" y="127066"/>
                    </a:cubicBezTo>
                    <a:close/>
                  </a:path>
                </a:pathLst>
              </a:custGeom>
              <a:solidFill>
                <a:srgbClr val="E99F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자유형 5"/>
              <p:cNvSpPr/>
              <p:nvPr/>
            </p:nvSpPr>
            <p:spPr>
              <a:xfrm>
                <a:off x="5038615" y="1779835"/>
                <a:ext cx="145656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자유형 6"/>
              <p:cNvSpPr/>
              <p:nvPr/>
            </p:nvSpPr>
            <p:spPr>
              <a:xfrm>
                <a:off x="4750255" y="1913649"/>
                <a:ext cx="145656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자유형 7"/>
              <p:cNvSpPr/>
              <p:nvPr/>
            </p:nvSpPr>
            <p:spPr>
              <a:xfrm>
                <a:off x="5111443" y="2047463"/>
                <a:ext cx="145656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자유형 8"/>
              <p:cNvSpPr/>
              <p:nvPr/>
            </p:nvSpPr>
            <p:spPr>
              <a:xfrm>
                <a:off x="4605289" y="2181277"/>
                <a:ext cx="145656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자유형 9"/>
              <p:cNvSpPr/>
              <p:nvPr/>
            </p:nvSpPr>
            <p:spPr>
              <a:xfrm>
                <a:off x="4316929" y="2315091"/>
                <a:ext cx="145656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자유형 10"/>
              <p:cNvSpPr/>
              <p:nvPr/>
            </p:nvSpPr>
            <p:spPr>
              <a:xfrm>
                <a:off x="4678117" y="2448905"/>
                <a:ext cx="145656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자유형 11"/>
              <p:cNvSpPr/>
              <p:nvPr/>
            </p:nvSpPr>
            <p:spPr>
              <a:xfrm>
                <a:off x="4678117" y="2888170"/>
                <a:ext cx="116455" cy="106987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자유형 12"/>
              <p:cNvSpPr/>
              <p:nvPr/>
            </p:nvSpPr>
            <p:spPr>
              <a:xfrm>
                <a:off x="4316929" y="2874757"/>
                <a:ext cx="145656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자유형 13"/>
              <p:cNvSpPr/>
              <p:nvPr/>
            </p:nvSpPr>
            <p:spPr>
              <a:xfrm>
                <a:off x="4895911" y="3169212"/>
                <a:ext cx="145656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자유형 14"/>
              <p:cNvSpPr/>
              <p:nvPr/>
            </p:nvSpPr>
            <p:spPr>
              <a:xfrm>
                <a:off x="4461895" y="3379571"/>
                <a:ext cx="145656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자유형 15"/>
              <p:cNvSpPr/>
              <p:nvPr/>
            </p:nvSpPr>
            <p:spPr>
              <a:xfrm>
                <a:off x="4173535" y="3513385"/>
                <a:ext cx="145656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자유형 16"/>
              <p:cNvSpPr/>
              <p:nvPr/>
            </p:nvSpPr>
            <p:spPr>
              <a:xfrm>
                <a:off x="4883324" y="3647199"/>
                <a:ext cx="145656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자유형 17"/>
              <p:cNvSpPr/>
              <p:nvPr/>
            </p:nvSpPr>
            <p:spPr>
              <a:xfrm>
                <a:off x="5111443" y="2658360"/>
                <a:ext cx="116455" cy="106987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자유형 18"/>
              <p:cNvSpPr/>
              <p:nvPr/>
            </p:nvSpPr>
            <p:spPr>
              <a:xfrm>
                <a:off x="5189851" y="3419651"/>
                <a:ext cx="116455" cy="106987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자유형 19"/>
              <p:cNvSpPr/>
              <p:nvPr/>
            </p:nvSpPr>
            <p:spPr>
              <a:xfrm>
                <a:off x="5257099" y="3912726"/>
                <a:ext cx="116455" cy="106987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자유형 20"/>
              <p:cNvSpPr/>
              <p:nvPr/>
            </p:nvSpPr>
            <p:spPr>
              <a:xfrm>
                <a:off x="4847667" y="4969422"/>
                <a:ext cx="116455" cy="106987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>
                <a:off x="5127829" y="4619459"/>
                <a:ext cx="145656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자유형 22"/>
              <p:cNvSpPr/>
              <p:nvPr/>
            </p:nvSpPr>
            <p:spPr>
              <a:xfrm>
                <a:off x="5272795" y="5124273"/>
                <a:ext cx="145656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자유형 23"/>
              <p:cNvSpPr/>
              <p:nvPr/>
            </p:nvSpPr>
            <p:spPr>
              <a:xfrm>
                <a:off x="4984435" y="5258087"/>
                <a:ext cx="145656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자유형 24"/>
              <p:cNvSpPr/>
              <p:nvPr/>
            </p:nvSpPr>
            <p:spPr>
              <a:xfrm>
                <a:off x="4601551" y="4153528"/>
                <a:ext cx="145656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자유형 25"/>
              <p:cNvSpPr/>
              <p:nvPr/>
            </p:nvSpPr>
            <p:spPr>
              <a:xfrm>
                <a:off x="4590688" y="4632113"/>
                <a:ext cx="145656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자유형 26"/>
              <p:cNvSpPr/>
              <p:nvPr/>
            </p:nvSpPr>
            <p:spPr>
              <a:xfrm>
                <a:off x="4316929" y="3928645"/>
                <a:ext cx="81798" cy="75148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 27"/>
              <p:cNvSpPr/>
              <p:nvPr/>
            </p:nvSpPr>
            <p:spPr>
              <a:xfrm>
                <a:off x="5083933" y="4291904"/>
                <a:ext cx="81798" cy="75148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자유형 29"/>
              <p:cNvSpPr/>
              <p:nvPr/>
            </p:nvSpPr>
            <p:spPr>
              <a:xfrm>
                <a:off x="4307226" y="5076409"/>
                <a:ext cx="116455" cy="106987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자유형 30"/>
              <p:cNvSpPr/>
              <p:nvPr/>
            </p:nvSpPr>
            <p:spPr>
              <a:xfrm>
                <a:off x="4221273" y="4915928"/>
                <a:ext cx="116455" cy="106987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자유형 31"/>
              <p:cNvSpPr/>
              <p:nvPr/>
            </p:nvSpPr>
            <p:spPr>
              <a:xfrm>
                <a:off x="4138436" y="4753273"/>
                <a:ext cx="116455" cy="106987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자유형 32"/>
              <p:cNvSpPr/>
              <p:nvPr/>
            </p:nvSpPr>
            <p:spPr>
              <a:xfrm>
                <a:off x="4065125" y="4590618"/>
                <a:ext cx="116455" cy="106987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자유형 33"/>
              <p:cNvSpPr/>
              <p:nvPr/>
            </p:nvSpPr>
            <p:spPr>
              <a:xfrm>
                <a:off x="4011303" y="4366655"/>
                <a:ext cx="116455" cy="106987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자유형 34"/>
              <p:cNvSpPr/>
              <p:nvPr/>
            </p:nvSpPr>
            <p:spPr>
              <a:xfrm>
                <a:off x="3946005" y="4206626"/>
                <a:ext cx="152400" cy="140010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자유형 35"/>
              <p:cNvSpPr/>
              <p:nvPr/>
            </p:nvSpPr>
            <p:spPr>
              <a:xfrm>
                <a:off x="3908068" y="3772716"/>
                <a:ext cx="152400" cy="140010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자유형 36"/>
              <p:cNvSpPr/>
              <p:nvPr/>
            </p:nvSpPr>
            <p:spPr>
              <a:xfrm>
                <a:off x="3897936" y="3349646"/>
                <a:ext cx="152400" cy="140010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자유형 37"/>
              <p:cNvSpPr/>
              <p:nvPr/>
            </p:nvSpPr>
            <p:spPr>
              <a:xfrm>
                <a:off x="3942719" y="3015818"/>
                <a:ext cx="152400" cy="140010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자유형 38"/>
              <p:cNvSpPr/>
              <p:nvPr/>
            </p:nvSpPr>
            <p:spPr>
              <a:xfrm>
                <a:off x="4018919" y="2667922"/>
                <a:ext cx="152400" cy="140010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자유형 39"/>
              <p:cNvSpPr/>
              <p:nvPr/>
            </p:nvSpPr>
            <p:spPr>
              <a:xfrm>
                <a:off x="4022205" y="2307518"/>
                <a:ext cx="152400" cy="140010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자유형 40"/>
              <p:cNvSpPr/>
              <p:nvPr/>
            </p:nvSpPr>
            <p:spPr>
              <a:xfrm rot="2700000">
                <a:off x="4220293" y="1822612"/>
                <a:ext cx="152400" cy="140010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자유형 41"/>
              <p:cNvSpPr/>
              <p:nvPr/>
            </p:nvSpPr>
            <p:spPr>
              <a:xfrm rot="2700000">
                <a:off x="4493663" y="1646282"/>
                <a:ext cx="152400" cy="140010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자유형 42"/>
              <p:cNvSpPr/>
              <p:nvPr/>
            </p:nvSpPr>
            <p:spPr>
              <a:xfrm rot="3941249">
                <a:off x="4690698" y="1473945"/>
                <a:ext cx="152400" cy="140010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자유형 43"/>
              <p:cNvSpPr/>
              <p:nvPr/>
            </p:nvSpPr>
            <p:spPr>
              <a:xfrm rot="3941249">
                <a:off x="5000787" y="1319826"/>
                <a:ext cx="152400" cy="140010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자유형 44"/>
              <p:cNvSpPr/>
              <p:nvPr/>
            </p:nvSpPr>
            <p:spPr>
              <a:xfrm rot="19858203">
                <a:off x="4444876" y="5243448"/>
                <a:ext cx="177525" cy="163092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자유형 45"/>
              <p:cNvSpPr/>
              <p:nvPr/>
            </p:nvSpPr>
            <p:spPr>
              <a:xfrm rot="19179285">
                <a:off x="4807147" y="5575104"/>
                <a:ext cx="177525" cy="163092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자유형 46"/>
              <p:cNvSpPr/>
              <p:nvPr/>
            </p:nvSpPr>
            <p:spPr>
              <a:xfrm rot="20425666">
                <a:off x="4416177" y="5194748"/>
                <a:ext cx="80531" cy="7398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자유형 47"/>
              <p:cNvSpPr/>
              <p:nvPr/>
            </p:nvSpPr>
            <p:spPr>
              <a:xfrm rot="20425666">
                <a:off x="4620899" y="5406156"/>
                <a:ext cx="80531" cy="7398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자유형 48"/>
              <p:cNvSpPr/>
              <p:nvPr/>
            </p:nvSpPr>
            <p:spPr>
              <a:xfrm rot="20425666">
                <a:off x="4740448" y="5502844"/>
                <a:ext cx="80531" cy="7398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자유형 50"/>
              <p:cNvSpPr/>
              <p:nvPr/>
            </p:nvSpPr>
            <p:spPr>
              <a:xfrm>
                <a:off x="3967162" y="2869634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자유형 51"/>
              <p:cNvSpPr/>
              <p:nvPr/>
            </p:nvSpPr>
            <p:spPr>
              <a:xfrm>
                <a:off x="3880806" y="3178078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자유형 52"/>
              <p:cNvSpPr/>
              <p:nvPr/>
            </p:nvSpPr>
            <p:spPr>
              <a:xfrm rot="20678070">
                <a:off x="3930275" y="3578141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 53"/>
              <p:cNvSpPr/>
              <p:nvPr/>
            </p:nvSpPr>
            <p:spPr>
              <a:xfrm rot="20678070">
                <a:off x="3898470" y="3543648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자유형 54"/>
              <p:cNvSpPr/>
              <p:nvPr/>
            </p:nvSpPr>
            <p:spPr>
              <a:xfrm rot="492188">
                <a:off x="3926029" y="3664290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 55"/>
              <p:cNvSpPr/>
              <p:nvPr/>
            </p:nvSpPr>
            <p:spPr>
              <a:xfrm rot="492188">
                <a:off x="3968666" y="3984216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자유형 56"/>
              <p:cNvSpPr/>
              <p:nvPr/>
            </p:nvSpPr>
            <p:spPr>
              <a:xfrm rot="19729937">
                <a:off x="4051593" y="4451090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자유형 57"/>
              <p:cNvSpPr/>
              <p:nvPr/>
            </p:nvSpPr>
            <p:spPr>
              <a:xfrm rot="19729937">
                <a:off x="4130705" y="4665906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 58"/>
              <p:cNvSpPr/>
              <p:nvPr/>
            </p:nvSpPr>
            <p:spPr>
              <a:xfrm rot="21424863">
                <a:off x="4137283" y="4731982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자유형 59"/>
              <p:cNvSpPr/>
              <p:nvPr/>
            </p:nvSpPr>
            <p:spPr>
              <a:xfrm rot="21424863">
                <a:off x="4195189" y="4870267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 60"/>
              <p:cNvSpPr/>
              <p:nvPr/>
            </p:nvSpPr>
            <p:spPr>
              <a:xfrm rot="19741659">
                <a:off x="4284175" y="5015172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 61"/>
              <p:cNvSpPr/>
              <p:nvPr/>
            </p:nvSpPr>
            <p:spPr>
              <a:xfrm rot="19741659">
                <a:off x="4444861" y="5222080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 62"/>
              <p:cNvSpPr/>
              <p:nvPr/>
            </p:nvSpPr>
            <p:spPr>
              <a:xfrm rot="18496528">
                <a:off x="4562115" y="5355474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자유형 63"/>
              <p:cNvSpPr/>
              <p:nvPr/>
            </p:nvSpPr>
            <p:spPr>
              <a:xfrm rot="18496528">
                <a:off x="4685555" y="5440087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 64"/>
              <p:cNvSpPr/>
              <p:nvPr/>
            </p:nvSpPr>
            <p:spPr>
              <a:xfrm rot="17358385">
                <a:off x="4768301" y="5547524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자유형 65"/>
              <p:cNvSpPr/>
              <p:nvPr/>
            </p:nvSpPr>
            <p:spPr>
              <a:xfrm rot="19818023">
                <a:off x="4920701" y="5699924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자유형 66"/>
              <p:cNvSpPr/>
              <p:nvPr/>
            </p:nvSpPr>
            <p:spPr>
              <a:xfrm rot="19818023">
                <a:off x="5021465" y="5719203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 67"/>
              <p:cNvSpPr/>
              <p:nvPr/>
            </p:nvSpPr>
            <p:spPr>
              <a:xfrm>
                <a:off x="3925901" y="3260270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 68"/>
              <p:cNvSpPr/>
              <p:nvPr/>
            </p:nvSpPr>
            <p:spPr>
              <a:xfrm>
                <a:off x="3894096" y="3225777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 69"/>
              <p:cNvSpPr/>
              <p:nvPr/>
            </p:nvSpPr>
            <p:spPr>
              <a:xfrm>
                <a:off x="4043113" y="2595146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 70"/>
              <p:cNvSpPr/>
              <p:nvPr/>
            </p:nvSpPr>
            <p:spPr>
              <a:xfrm>
                <a:off x="4011308" y="2560653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자유형 71"/>
              <p:cNvSpPr/>
              <p:nvPr/>
            </p:nvSpPr>
            <p:spPr>
              <a:xfrm rot="735777">
                <a:off x="4007617" y="2470307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자유형 72"/>
              <p:cNvSpPr/>
              <p:nvPr/>
            </p:nvSpPr>
            <p:spPr>
              <a:xfrm>
                <a:off x="4051592" y="2405086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자유형 73"/>
              <p:cNvSpPr/>
              <p:nvPr/>
            </p:nvSpPr>
            <p:spPr>
              <a:xfrm rot="735777">
                <a:off x="4013780" y="2202413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자유형 74"/>
              <p:cNvSpPr/>
              <p:nvPr/>
            </p:nvSpPr>
            <p:spPr>
              <a:xfrm>
                <a:off x="4057755" y="2137192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자유형 75"/>
              <p:cNvSpPr/>
              <p:nvPr/>
            </p:nvSpPr>
            <p:spPr>
              <a:xfrm rot="2145228">
                <a:off x="4084395" y="2055292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자유형 76"/>
              <p:cNvSpPr/>
              <p:nvPr/>
            </p:nvSpPr>
            <p:spPr>
              <a:xfrm rot="2145228">
                <a:off x="4123256" y="2007582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자유형 77"/>
              <p:cNvSpPr/>
              <p:nvPr/>
            </p:nvSpPr>
            <p:spPr>
              <a:xfrm rot="2145228">
                <a:off x="4304675" y="1811399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 78"/>
              <p:cNvSpPr/>
              <p:nvPr/>
            </p:nvSpPr>
            <p:spPr>
              <a:xfrm rot="4015625">
                <a:off x="4335350" y="1745564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자유형 79"/>
              <p:cNvSpPr/>
              <p:nvPr/>
            </p:nvSpPr>
            <p:spPr>
              <a:xfrm rot="4015625">
                <a:off x="4599252" y="1558472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 80"/>
              <p:cNvSpPr/>
              <p:nvPr/>
            </p:nvSpPr>
            <p:spPr>
              <a:xfrm rot="4015625">
                <a:off x="4562254" y="1631815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자유형 81"/>
              <p:cNvSpPr/>
              <p:nvPr/>
            </p:nvSpPr>
            <p:spPr>
              <a:xfrm rot="2971078">
                <a:off x="4803480" y="1463700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자유형 82"/>
              <p:cNvSpPr/>
              <p:nvPr/>
            </p:nvSpPr>
            <p:spPr>
              <a:xfrm rot="2971078">
                <a:off x="4874882" y="1451011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85" name="그룹 84"/>
              <p:cNvGrpSpPr/>
              <p:nvPr/>
            </p:nvGrpSpPr>
            <p:grpSpPr>
              <a:xfrm flipH="1">
                <a:off x="6218078" y="1272619"/>
                <a:ext cx="1968297" cy="4597902"/>
                <a:chOff x="370844" y="943315"/>
                <a:chExt cx="1968297" cy="4597902"/>
              </a:xfrm>
            </p:grpSpPr>
            <p:sp>
              <p:nvSpPr>
                <p:cNvPr id="86" name="자유형 85"/>
                <p:cNvSpPr/>
                <p:nvPr/>
              </p:nvSpPr>
              <p:spPr>
                <a:xfrm>
                  <a:off x="432757" y="943315"/>
                  <a:ext cx="1906384" cy="4597902"/>
                </a:xfrm>
                <a:custGeom>
                  <a:avLst/>
                  <a:gdLst>
                    <a:gd name="connsiteX0" fmla="*/ 1185796 w 1906384"/>
                    <a:gd name="connsiteY0" fmla="*/ 95839 h 4597902"/>
                    <a:gd name="connsiteX1" fmla="*/ 226791 w 1906384"/>
                    <a:gd name="connsiteY1" fmla="*/ 753761 h 4597902"/>
                    <a:gd name="connsiteX2" fmla="*/ 115279 w 1906384"/>
                    <a:gd name="connsiteY2" fmla="*/ 1590103 h 4597902"/>
                    <a:gd name="connsiteX3" fmla="*/ 3767 w 1906384"/>
                    <a:gd name="connsiteY3" fmla="*/ 2248025 h 4597902"/>
                    <a:gd name="connsiteX4" fmla="*/ 260245 w 1906384"/>
                    <a:gd name="connsiteY4" fmla="*/ 3586171 h 4597902"/>
                    <a:gd name="connsiteX5" fmla="*/ 1040830 w 1906384"/>
                    <a:gd name="connsiteY5" fmla="*/ 4478269 h 4597902"/>
                    <a:gd name="connsiteX6" fmla="*/ 1598391 w 1906384"/>
                    <a:gd name="connsiteY6" fmla="*/ 4522873 h 4597902"/>
                    <a:gd name="connsiteX7" fmla="*/ 1899474 w 1906384"/>
                    <a:gd name="connsiteY7" fmla="*/ 3864951 h 4597902"/>
                    <a:gd name="connsiteX8" fmla="*/ 1787962 w 1906384"/>
                    <a:gd name="connsiteY8" fmla="*/ 2861342 h 4597902"/>
                    <a:gd name="connsiteX9" fmla="*/ 1542635 w 1906384"/>
                    <a:gd name="connsiteY9" fmla="*/ 1355927 h 4597902"/>
                    <a:gd name="connsiteX10" fmla="*/ 1665298 w 1906384"/>
                    <a:gd name="connsiteY10" fmla="*/ 330015 h 4597902"/>
                    <a:gd name="connsiteX11" fmla="*/ 1564938 w 1906384"/>
                    <a:gd name="connsiteY11" fmla="*/ 28932 h 4597902"/>
                    <a:gd name="connsiteX12" fmla="*/ 1185796 w 1906384"/>
                    <a:gd name="connsiteY12" fmla="*/ 95839 h 4597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906384" h="4597902">
                      <a:moveTo>
                        <a:pt x="1185796" y="95839"/>
                      </a:moveTo>
                      <a:cubicBezTo>
                        <a:pt x="962772" y="216644"/>
                        <a:pt x="405210" y="504717"/>
                        <a:pt x="226791" y="753761"/>
                      </a:cubicBezTo>
                      <a:cubicBezTo>
                        <a:pt x="48372" y="1002805"/>
                        <a:pt x="152450" y="1341059"/>
                        <a:pt x="115279" y="1590103"/>
                      </a:cubicBezTo>
                      <a:cubicBezTo>
                        <a:pt x="78108" y="1839147"/>
                        <a:pt x="-20394" y="1915347"/>
                        <a:pt x="3767" y="2248025"/>
                      </a:cubicBezTo>
                      <a:cubicBezTo>
                        <a:pt x="27928" y="2580703"/>
                        <a:pt x="87401" y="3214464"/>
                        <a:pt x="260245" y="3586171"/>
                      </a:cubicBezTo>
                      <a:cubicBezTo>
                        <a:pt x="433089" y="3957878"/>
                        <a:pt x="817806" y="4322152"/>
                        <a:pt x="1040830" y="4478269"/>
                      </a:cubicBezTo>
                      <a:cubicBezTo>
                        <a:pt x="1263854" y="4634386"/>
                        <a:pt x="1455284" y="4625093"/>
                        <a:pt x="1598391" y="4522873"/>
                      </a:cubicBezTo>
                      <a:cubicBezTo>
                        <a:pt x="1741498" y="4420653"/>
                        <a:pt x="1867879" y="4141873"/>
                        <a:pt x="1899474" y="3864951"/>
                      </a:cubicBezTo>
                      <a:cubicBezTo>
                        <a:pt x="1931069" y="3588029"/>
                        <a:pt x="1847435" y="3279513"/>
                        <a:pt x="1787962" y="2861342"/>
                      </a:cubicBezTo>
                      <a:cubicBezTo>
                        <a:pt x="1728489" y="2443171"/>
                        <a:pt x="1563079" y="1777815"/>
                        <a:pt x="1542635" y="1355927"/>
                      </a:cubicBezTo>
                      <a:cubicBezTo>
                        <a:pt x="1522191" y="934039"/>
                        <a:pt x="1661581" y="551181"/>
                        <a:pt x="1665298" y="330015"/>
                      </a:cubicBezTo>
                      <a:cubicBezTo>
                        <a:pt x="1669015" y="108849"/>
                        <a:pt x="1641138" y="69820"/>
                        <a:pt x="1564938" y="28932"/>
                      </a:cubicBezTo>
                      <a:cubicBezTo>
                        <a:pt x="1488738" y="-11956"/>
                        <a:pt x="1408820" y="-24966"/>
                        <a:pt x="1185796" y="95839"/>
                      </a:cubicBezTo>
                      <a:close/>
                    </a:path>
                  </a:pathLst>
                </a:custGeom>
                <a:solidFill>
                  <a:srgbClr val="E99F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7" name="자유형 86"/>
                <p:cNvSpPr/>
                <p:nvPr/>
              </p:nvSpPr>
              <p:spPr>
                <a:xfrm>
                  <a:off x="1528653" y="1462901"/>
                  <a:ext cx="145656" cy="133814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" name="자유형 87"/>
                <p:cNvSpPr/>
                <p:nvPr/>
              </p:nvSpPr>
              <p:spPr>
                <a:xfrm>
                  <a:off x="1240293" y="1596715"/>
                  <a:ext cx="145656" cy="133814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" name="자유형 88"/>
                <p:cNvSpPr/>
                <p:nvPr/>
              </p:nvSpPr>
              <p:spPr>
                <a:xfrm>
                  <a:off x="1601481" y="1730529"/>
                  <a:ext cx="145656" cy="133814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" name="자유형 89"/>
                <p:cNvSpPr/>
                <p:nvPr/>
              </p:nvSpPr>
              <p:spPr>
                <a:xfrm>
                  <a:off x="1095327" y="1864343"/>
                  <a:ext cx="145656" cy="133814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" name="자유형 90"/>
                <p:cNvSpPr/>
                <p:nvPr/>
              </p:nvSpPr>
              <p:spPr>
                <a:xfrm>
                  <a:off x="806967" y="1998157"/>
                  <a:ext cx="145656" cy="133814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2" name="자유형 91"/>
                <p:cNvSpPr/>
                <p:nvPr/>
              </p:nvSpPr>
              <p:spPr>
                <a:xfrm>
                  <a:off x="1168155" y="2131971"/>
                  <a:ext cx="145656" cy="133814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3" name="자유형 92"/>
                <p:cNvSpPr/>
                <p:nvPr/>
              </p:nvSpPr>
              <p:spPr>
                <a:xfrm>
                  <a:off x="1168155" y="2571236"/>
                  <a:ext cx="116455" cy="106987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4" name="자유형 93"/>
                <p:cNvSpPr/>
                <p:nvPr/>
              </p:nvSpPr>
              <p:spPr>
                <a:xfrm>
                  <a:off x="806967" y="2557823"/>
                  <a:ext cx="145656" cy="133814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5" name="자유형 94"/>
                <p:cNvSpPr/>
                <p:nvPr/>
              </p:nvSpPr>
              <p:spPr>
                <a:xfrm>
                  <a:off x="1385949" y="2852278"/>
                  <a:ext cx="145656" cy="133814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6" name="자유형 95"/>
                <p:cNvSpPr/>
                <p:nvPr/>
              </p:nvSpPr>
              <p:spPr>
                <a:xfrm>
                  <a:off x="951933" y="3062637"/>
                  <a:ext cx="145656" cy="133814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7" name="자유형 96"/>
                <p:cNvSpPr/>
                <p:nvPr/>
              </p:nvSpPr>
              <p:spPr>
                <a:xfrm>
                  <a:off x="663573" y="3196451"/>
                  <a:ext cx="145656" cy="133814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8" name="자유형 97"/>
                <p:cNvSpPr/>
                <p:nvPr/>
              </p:nvSpPr>
              <p:spPr>
                <a:xfrm>
                  <a:off x="1373362" y="3330265"/>
                  <a:ext cx="145656" cy="133814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9" name="자유형 98"/>
                <p:cNvSpPr/>
                <p:nvPr/>
              </p:nvSpPr>
              <p:spPr>
                <a:xfrm>
                  <a:off x="1601481" y="2341426"/>
                  <a:ext cx="116455" cy="106987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0" name="자유형 99"/>
                <p:cNvSpPr/>
                <p:nvPr/>
              </p:nvSpPr>
              <p:spPr>
                <a:xfrm>
                  <a:off x="1679889" y="3102717"/>
                  <a:ext cx="116455" cy="106987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1" name="자유형 100"/>
                <p:cNvSpPr/>
                <p:nvPr/>
              </p:nvSpPr>
              <p:spPr>
                <a:xfrm>
                  <a:off x="1747137" y="3595792"/>
                  <a:ext cx="116455" cy="106987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2" name="자유형 101"/>
                <p:cNvSpPr/>
                <p:nvPr/>
              </p:nvSpPr>
              <p:spPr>
                <a:xfrm>
                  <a:off x="1337705" y="4652488"/>
                  <a:ext cx="116455" cy="106987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" name="자유형 102"/>
                <p:cNvSpPr/>
                <p:nvPr/>
              </p:nvSpPr>
              <p:spPr>
                <a:xfrm>
                  <a:off x="1617867" y="4302525"/>
                  <a:ext cx="145656" cy="133814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4" name="자유형 103"/>
                <p:cNvSpPr/>
                <p:nvPr/>
              </p:nvSpPr>
              <p:spPr>
                <a:xfrm>
                  <a:off x="1762833" y="4807339"/>
                  <a:ext cx="145656" cy="133814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5" name="자유형 104"/>
                <p:cNvSpPr/>
                <p:nvPr/>
              </p:nvSpPr>
              <p:spPr>
                <a:xfrm>
                  <a:off x="1474473" y="4941153"/>
                  <a:ext cx="145656" cy="133814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6" name="자유형 105"/>
                <p:cNvSpPr/>
                <p:nvPr/>
              </p:nvSpPr>
              <p:spPr>
                <a:xfrm>
                  <a:off x="1091589" y="3836594"/>
                  <a:ext cx="145656" cy="133814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7" name="자유형 106"/>
                <p:cNvSpPr/>
                <p:nvPr/>
              </p:nvSpPr>
              <p:spPr>
                <a:xfrm>
                  <a:off x="1080726" y="4315179"/>
                  <a:ext cx="145656" cy="133814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8" name="자유형 107"/>
                <p:cNvSpPr/>
                <p:nvPr/>
              </p:nvSpPr>
              <p:spPr>
                <a:xfrm>
                  <a:off x="806967" y="3611711"/>
                  <a:ext cx="81798" cy="75148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9" name="자유형 108"/>
                <p:cNvSpPr/>
                <p:nvPr/>
              </p:nvSpPr>
              <p:spPr>
                <a:xfrm>
                  <a:off x="1573971" y="3974970"/>
                  <a:ext cx="81798" cy="75148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1" name="자유형 110"/>
                <p:cNvSpPr/>
                <p:nvPr/>
              </p:nvSpPr>
              <p:spPr>
                <a:xfrm>
                  <a:off x="797264" y="4759475"/>
                  <a:ext cx="116455" cy="106987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2" name="자유형 111"/>
                <p:cNvSpPr/>
                <p:nvPr/>
              </p:nvSpPr>
              <p:spPr>
                <a:xfrm>
                  <a:off x="711311" y="4598994"/>
                  <a:ext cx="116455" cy="106987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3" name="자유형 112"/>
                <p:cNvSpPr/>
                <p:nvPr/>
              </p:nvSpPr>
              <p:spPr>
                <a:xfrm>
                  <a:off x="628474" y="4436339"/>
                  <a:ext cx="116455" cy="106987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4" name="자유형 113"/>
                <p:cNvSpPr/>
                <p:nvPr/>
              </p:nvSpPr>
              <p:spPr>
                <a:xfrm>
                  <a:off x="555163" y="4273684"/>
                  <a:ext cx="116455" cy="106987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5" name="자유형 114"/>
                <p:cNvSpPr/>
                <p:nvPr/>
              </p:nvSpPr>
              <p:spPr>
                <a:xfrm>
                  <a:off x="501341" y="4049721"/>
                  <a:ext cx="116455" cy="106987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6" name="자유형 115"/>
                <p:cNvSpPr/>
                <p:nvPr/>
              </p:nvSpPr>
              <p:spPr>
                <a:xfrm>
                  <a:off x="436043" y="3889692"/>
                  <a:ext cx="152400" cy="140010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7" name="자유형 116"/>
                <p:cNvSpPr/>
                <p:nvPr/>
              </p:nvSpPr>
              <p:spPr>
                <a:xfrm>
                  <a:off x="398106" y="3455782"/>
                  <a:ext cx="152400" cy="140010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8" name="자유형 117"/>
                <p:cNvSpPr/>
                <p:nvPr/>
              </p:nvSpPr>
              <p:spPr>
                <a:xfrm>
                  <a:off x="387974" y="3032712"/>
                  <a:ext cx="152400" cy="140010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9" name="자유형 118"/>
                <p:cNvSpPr/>
                <p:nvPr/>
              </p:nvSpPr>
              <p:spPr>
                <a:xfrm>
                  <a:off x="432757" y="2698884"/>
                  <a:ext cx="152400" cy="140010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0" name="자유형 119"/>
                <p:cNvSpPr/>
                <p:nvPr/>
              </p:nvSpPr>
              <p:spPr>
                <a:xfrm>
                  <a:off x="508957" y="2350988"/>
                  <a:ext cx="152400" cy="140010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1" name="자유형 120"/>
                <p:cNvSpPr/>
                <p:nvPr/>
              </p:nvSpPr>
              <p:spPr>
                <a:xfrm>
                  <a:off x="512243" y="1990584"/>
                  <a:ext cx="152400" cy="140010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2" name="자유형 121"/>
                <p:cNvSpPr/>
                <p:nvPr/>
              </p:nvSpPr>
              <p:spPr>
                <a:xfrm rot="2700000">
                  <a:off x="710331" y="1505678"/>
                  <a:ext cx="152400" cy="140010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3" name="자유형 122"/>
                <p:cNvSpPr/>
                <p:nvPr/>
              </p:nvSpPr>
              <p:spPr>
                <a:xfrm rot="2700000">
                  <a:off x="983701" y="1329348"/>
                  <a:ext cx="152400" cy="140010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4" name="자유형 123"/>
                <p:cNvSpPr/>
                <p:nvPr/>
              </p:nvSpPr>
              <p:spPr>
                <a:xfrm rot="3941249">
                  <a:off x="1180736" y="1157011"/>
                  <a:ext cx="152400" cy="140010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5" name="자유형 124"/>
                <p:cNvSpPr/>
                <p:nvPr/>
              </p:nvSpPr>
              <p:spPr>
                <a:xfrm rot="3941249">
                  <a:off x="1490825" y="1002892"/>
                  <a:ext cx="152400" cy="140010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6" name="자유형 125"/>
                <p:cNvSpPr/>
                <p:nvPr/>
              </p:nvSpPr>
              <p:spPr>
                <a:xfrm rot="19858203">
                  <a:off x="934914" y="4926514"/>
                  <a:ext cx="177525" cy="163092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7" name="자유형 126"/>
                <p:cNvSpPr/>
                <p:nvPr/>
              </p:nvSpPr>
              <p:spPr>
                <a:xfrm rot="19179285">
                  <a:off x="1297185" y="5258170"/>
                  <a:ext cx="177525" cy="163092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8" name="자유형 127"/>
                <p:cNvSpPr/>
                <p:nvPr/>
              </p:nvSpPr>
              <p:spPr>
                <a:xfrm rot="20425666">
                  <a:off x="906215" y="4877814"/>
                  <a:ext cx="80531" cy="73984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9" name="자유형 128"/>
                <p:cNvSpPr/>
                <p:nvPr/>
              </p:nvSpPr>
              <p:spPr>
                <a:xfrm rot="20425666">
                  <a:off x="1110937" y="5089222"/>
                  <a:ext cx="80531" cy="73984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0" name="자유형 129"/>
                <p:cNvSpPr/>
                <p:nvPr/>
              </p:nvSpPr>
              <p:spPr>
                <a:xfrm rot="20425666">
                  <a:off x="1230486" y="5185910"/>
                  <a:ext cx="80531" cy="73984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1" name="자유형 130"/>
                <p:cNvSpPr/>
                <p:nvPr/>
              </p:nvSpPr>
              <p:spPr>
                <a:xfrm>
                  <a:off x="457200" y="2552700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2" name="자유형 131"/>
                <p:cNvSpPr/>
                <p:nvPr/>
              </p:nvSpPr>
              <p:spPr>
                <a:xfrm>
                  <a:off x="370844" y="2861144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3" name="자유형 132"/>
                <p:cNvSpPr/>
                <p:nvPr/>
              </p:nvSpPr>
              <p:spPr>
                <a:xfrm rot="20678070">
                  <a:off x="420313" y="3261207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4" name="자유형 133"/>
                <p:cNvSpPr/>
                <p:nvPr/>
              </p:nvSpPr>
              <p:spPr>
                <a:xfrm rot="20678070">
                  <a:off x="388508" y="3226714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5" name="자유형 134"/>
                <p:cNvSpPr/>
                <p:nvPr/>
              </p:nvSpPr>
              <p:spPr>
                <a:xfrm rot="492188">
                  <a:off x="416067" y="3347356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6" name="자유형 135"/>
                <p:cNvSpPr/>
                <p:nvPr/>
              </p:nvSpPr>
              <p:spPr>
                <a:xfrm rot="492188">
                  <a:off x="458704" y="3667282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7" name="자유형 136"/>
                <p:cNvSpPr/>
                <p:nvPr/>
              </p:nvSpPr>
              <p:spPr>
                <a:xfrm rot="19729937">
                  <a:off x="541631" y="4134156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8" name="자유형 137"/>
                <p:cNvSpPr/>
                <p:nvPr/>
              </p:nvSpPr>
              <p:spPr>
                <a:xfrm rot="19729937">
                  <a:off x="620743" y="4348972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9" name="자유형 138"/>
                <p:cNvSpPr/>
                <p:nvPr/>
              </p:nvSpPr>
              <p:spPr>
                <a:xfrm rot="21424863">
                  <a:off x="627321" y="4415048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0" name="자유형 139"/>
                <p:cNvSpPr/>
                <p:nvPr/>
              </p:nvSpPr>
              <p:spPr>
                <a:xfrm rot="21424863">
                  <a:off x="685227" y="4553333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1" name="자유형 140"/>
                <p:cNvSpPr/>
                <p:nvPr/>
              </p:nvSpPr>
              <p:spPr>
                <a:xfrm rot="19741659">
                  <a:off x="774213" y="4698238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2" name="자유형 141"/>
                <p:cNvSpPr/>
                <p:nvPr/>
              </p:nvSpPr>
              <p:spPr>
                <a:xfrm rot="19741659">
                  <a:off x="934899" y="4905146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3" name="자유형 142"/>
                <p:cNvSpPr/>
                <p:nvPr/>
              </p:nvSpPr>
              <p:spPr>
                <a:xfrm rot="18496528">
                  <a:off x="1052153" y="5038540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4" name="자유형 143"/>
                <p:cNvSpPr/>
                <p:nvPr/>
              </p:nvSpPr>
              <p:spPr>
                <a:xfrm rot="18496528">
                  <a:off x="1175593" y="5123153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5" name="자유형 144"/>
                <p:cNvSpPr/>
                <p:nvPr/>
              </p:nvSpPr>
              <p:spPr>
                <a:xfrm rot="17358385">
                  <a:off x="1258339" y="5230590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6" name="자유형 145"/>
                <p:cNvSpPr/>
                <p:nvPr/>
              </p:nvSpPr>
              <p:spPr>
                <a:xfrm rot="19818023">
                  <a:off x="1410739" y="5382990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7" name="자유형 146"/>
                <p:cNvSpPr/>
                <p:nvPr/>
              </p:nvSpPr>
              <p:spPr>
                <a:xfrm rot="19818023">
                  <a:off x="1511503" y="5402269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8" name="자유형 147"/>
                <p:cNvSpPr/>
                <p:nvPr/>
              </p:nvSpPr>
              <p:spPr>
                <a:xfrm>
                  <a:off x="415939" y="2943336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9" name="자유형 148"/>
                <p:cNvSpPr/>
                <p:nvPr/>
              </p:nvSpPr>
              <p:spPr>
                <a:xfrm>
                  <a:off x="384134" y="2908843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0" name="자유형 149"/>
                <p:cNvSpPr/>
                <p:nvPr/>
              </p:nvSpPr>
              <p:spPr>
                <a:xfrm>
                  <a:off x="533151" y="2278212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1" name="자유형 150"/>
                <p:cNvSpPr/>
                <p:nvPr/>
              </p:nvSpPr>
              <p:spPr>
                <a:xfrm>
                  <a:off x="501346" y="2243719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2" name="자유형 151"/>
                <p:cNvSpPr/>
                <p:nvPr/>
              </p:nvSpPr>
              <p:spPr>
                <a:xfrm rot="735777">
                  <a:off x="497655" y="2153373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3" name="자유형 152"/>
                <p:cNvSpPr/>
                <p:nvPr/>
              </p:nvSpPr>
              <p:spPr>
                <a:xfrm>
                  <a:off x="541630" y="2088152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4" name="자유형 153"/>
                <p:cNvSpPr/>
                <p:nvPr/>
              </p:nvSpPr>
              <p:spPr>
                <a:xfrm rot="735777">
                  <a:off x="503818" y="1885479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5" name="자유형 154"/>
                <p:cNvSpPr/>
                <p:nvPr/>
              </p:nvSpPr>
              <p:spPr>
                <a:xfrm>
                  <a:off x="547793" y="1820258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6" name="자유형 155"/>
                <p:cNvSpPr/>
                <p:nvPr/>
              </p:nvSpPr>
              <p:spPr>
                <a:xfrm rot="2145228">
                  <a:off x="574433" y="1738358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7" name="자유형 156"/>
                <p:cNvSpPr/>
                <p:nvPr/>
              </p:nvSpPr>
              <p:spPr>
                <a:xfrm rot="2145228">
                  <a:off x="613294" y="1690648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8" name="자유형 157"/>
                <p:cNvSpPr/>
                <p:nvPr/>
              </p:nvSpPr>
              <p:spPr>
                <a:xfrm rot="2145228">
                  <a:off x="794713" y="1494465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9" name="자유형 158"/>
                <p:cNvSpPr/>
                <p:nvPr/>
              </p:nvSpPr>
              <p:spPr>
                <a:xfrm rot="4015625">
                  <a:off x="825388" y="1428630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0" name="자유형 159"/>
                <p:cNvSpPr/>
                <p:nvPr/>
              </p:nvSpPr>
              <p:spPr>
                <a:xfrm rot="4015625">
                  <a:off x="1089290" y="1241538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1" name="자유형 160"/>
                <p:cNvSpPr/>
                <p:nvPr/>
              </p:nvSpPr>
              <p:spPr>
                <a:xfrm rot="4015625">
                  <a:off x="1052292" y="1314881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2" name="자유형 161"/>
                <p:cNvSpPr/>
                <p:nvPr/>
              </p:nvSpPr>
              <p:spPr>
                <a:xfrm rot="2971078">
                  <a:off x="1293518" y="1146766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3" name="자유형 162"/>
                <p:cNvSpPr/>
                <p:nvPr/>
              </p:nvSpPr>
              <p:spPr>
                <a:xfrm rot="2971078">
                  <a:off x="1364920" y="1134077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6" name="자유형 205"/>
              <p:cNvSpPr/>
              <p:nvPr/>
            </p:nvSpPr>
            <p:spPr>
              <a:xfrm rot="5925513">
                <a:off x="5383944" y="1208715"/>
                <a:ext cx="152400" cy="140010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7" name="자유형 206"/>
              <p:cNvSpPr/>
              <p:nvPr/>
            </p:nvSpPr>
            <p:spPr>
              <a:xfrm rot="5400000">
                <a:off x="5744353" y="1170170"/>
                <a:ext cx="152400" cy="140010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8" name="자유형 207"/>
              <p:cNvSpPr/>
              <p:nvPr/>
            </p:nvSpPr>
            <p:spPr>
              <a:xfrm rot="5474376">
                <a:off x="5282385" y="1237583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9" name="자유형 208"/>
              <p:cNvSpPr/>
              <p:nvPr/>
            </p:nvSpPr>
            <p:spPr>
              <a:xfrm rot="5474376">
                <a:off x="5150375" y="1242441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0" name="자유형 209"/>
              <p:cNvSpPr/>
              <p:nvPr/>
            </p:nvSpPr>
            <p:spPr>
              <a:xfrm rot="4429829">
                <a:off x="5545108" y="1241824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1" name="자유형 210"/>
              <p:cNvSpPr/>
              <p:nvPr/>
            </p:nvSpPr>
            <p:spPr>
              <a:xfrm rot="4429829">
                <a:off x="5624834" y="1196023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" name="그룹 1"/>
              <p:cNvGrpSpPr/>
              <p:nvPr/>
            </p:nvGrpSpPr>
            <p:grpSpPr>
              <a:xfrm rot="5233912">
                <a:off x="6238817" y="816901"/>
                <a:ext cx="263350" cy="911524"/>
                <a:chOff x="6202212" y="883867"/>
                <a:chExt cx="263350" cy="911524"/>
              </a:xfrm>
            </p:grpSpPr>
            <p:sp>
              <p:nvSpPr>
                <p:cNvPr id="212" name="자유형 211"/>
                <p:cNvSpPr/>
                <p:nvPr/>
              </p:nvSpPr>
              <p:spPr>
                <a:xfrm>
                  <a:off x="6202212" y="1377332"/>
                  <a:ext cx="152400" cy="140010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4" name="자유형 213"/>
                <p:cNvSpPr/>
                <p:nvPr/>
              </p:nvSpPr>
              <p:spPr>
                <a:xfrm>
                  <a:off x="6260449" y="1700141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5" name="자유형 214"/>
                <p:cNvSpPr/>
                <p:nvPr/>
              </p:nvSpPr>
              <p:spPr>
                <a:xfrm rot="735777">
                  <a:off x="6209162" y="1555427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6" name="자유형 215"/>
                <p:cNvSpPr/>
                <p:nvPr/>
              </p:nvSpPr>
              <p:spPr>
                <a:xfrm>
                  <a:off x="6231599" y="1474900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7" name="자유형 216"/>
                <p:cNvSpPr/>
                <p:nvPr/>
              </p:nvSpPr>
              <p:spPr>
                <a:xfrm rot="735777">
                  <a:off x="6239445" y="1270154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8" name="자유형 217"/>
                <p:cNvSpPr/>
                <p:nvPr/>
              </p:nvSpPr>
              <p:spPr>
                <a:xfrm>
                  <a:off x="6278346" y="1139823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9" name="자유형 218"/>
                <p:cNvSpPr/>
                <p:nvPr/>
              </p:nvSpPr>
              <p:spPr>
                <a:xfrm rot="2145228">
                  <a:off x="6289172" y="1052095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0" name="자유형 219"/>
                <p:cNvSpPr/>
                <p:nvPr/>
              </p:nvSpPr>
              <p:spPr>
                <a:xfrm rot="2145228">
                  <a:off x="6341737" y="883867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" name="그룹 2"/>
              <p:cNvGrpSpPr/>
              <p:nvPr/>
            </p:nvGrpSpPr>
            <p:grpSpPr>
              <a:xfrm flipV="1">
                <a:off x="4901578" y="5605623"/>
                <a:ext cx="2008486" cy="432249"/>
                <a:chOff x="4970168" y="1293388"/>
                <a:chExt cx="2008486" cy="432249"/>
              </a:xfrm>
            </p:grpSpPr>
            <p:sp>
              <p:nvSpPr>
                <p:cNvPr id="221" name="자유형 220"/>
                <p:cNvSpPr/>
                <p:nvPr/>
              </p:nvSpPr>
              <p:spPr>
                <a:xfrm rot="3941249">
                  <a:off x="5153187" y="1472226"/>
                  <a:ext cx="152400" cy="140010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2" name="자유형 221"/>
                <p:cNvSpPr/>
                <p:nvPr/>
              </p:nvSpPr>
              <p:spPr>
                <a:xfrm rot="2971078">
                  <a:off x="4955880" y="1616100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3" name="자유형 222"/>
                <p:cNvSpPr/>
                <p:nvPr/>
              </p:nvSpPr>
              <p:spPr>
                <a:xfrm rot="2971078">
                  <a:off x="5027282" y="1603411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4" name="자유형 223"/>
                <p:cNvSpPr/>
                <p:nvPr/>
              </p:nvSpPr>
              <p:spPr>
                <a:xfrm rot="5925513">
                  <a:off x="5536344" y="1361115"/>
                  <a:ext cx="152400" cy="140010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5" name="자유형 224"/>
                <p:cNvSpPr/>
                <p:nvPr/>
              </p:nvSpPr>
              <p:spPr>
                <a:xfrm rot="5400000">
                  <a:off x="5896753" y="1322570"/>
                  <a:ext cx="152400" cy="140010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6" name="자유형 225"/>
                <p:cNvSpPr/>
                <p:nvPr/>
              </p:nvSpPr>
              <p:spPr>
                <a:xfrm rot="5474376">
                  <a:off x="5434785" y="1389983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8" name="자유형 227"/>
                <p:cNvSpPr/>
                <p:nvPr/>
              </p:nvSpPr>
              <p:spPr>
                <a:xfrm rot="5474376">
                  <a:off x="5302775" y="1394841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9" name="자유형 228"/>
                <p:cNvSpPr/>
                <p:nvPr/>
              </p:nvSpPr>
              <p:spPr>
                <a:xfrm rot="4429829">
                  <a:off x="5697508" y="1394224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0" name="자유형 229"/>
                <p:cNvSpPr/>
                <p:nvPr/>
              </p:nvSpPr>
              <p:spPr>
                <a:xfrm rot="4429829">
                  <a:off x="5777234" y="1348423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231" name="그룹 230"/>
                <p:cNvGrpSpPr/>
                <p:nvPr/>
              </p:nvGrpSpPr>
              <p:grpSpPr>
                <a:xfrm rot="5233912">
                  <a:off x="6391217" y="969301"/>
                  <a:ext cx="263350" cy="911524"/>
                  <a:chOff x="6202212" y="883867"/>
                  <a:chExt cx="263350" cy="911524"/>
                </a:xfrm>
              </p:grpSpPr>
              <p:sp>
                <p:nvSpPr>
                  <p:cNvPr id="232" name="자유형 231"/>
                  <p:cNvSpPr/>
                  <p:nvPr/>
                </p:nvSpPr>
                <p:spPr>
                  <a:xfrm>
                    <a:off x="6202212" y="1377332"/>
                    <a:ext cx="152400" cy="140010"/>
                  </a:xfrm>
                  <a:custGeom>
                    <a:avLst/>
                    <a:gdLst>
                      <a:gd name="connsiteX0" fmla="*/ 101051 w 145656"/>
                      <a:gd name="connsiteY0" fmla="*/ 0 h 133814"/>
                      <a:gd name="connsiteX1" fmla="*/ 690 w 145656"/>
                      <a:gd name="connsiteY1" fmla="*/ 89209 h 133814"/>
                      <a:gd name="connsiteX2" fmla="*/ 145656 w 145656"/>
                      <a:gd name="connsiteY2" fmla="*/ 133814 h 1338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45656" h="133814">
                        <a:moveTo>
                          <a:pt x="101051" y="0"/>
                        </a:moveTo>
                        <a:cubicBezTo>
                          <a:pt x="47153" y="33453"/>
                          <a:pt x="-6744" y="66907"/>
                          <a:pt x="690" y="89209"/>
                        </a:cubicBezTo>
                        <a:cubicBezTo>
                          <a:pt x="8124" y="111511"/>
                          <a:pt x="76890" y="122662"/>
                          <a:pt x="145656" y="133814"/>
                        </a:cubicBezTo>
                      </a:path>
                    </a:pathLst>
                  </a:custGeom>
                  <a:solidFill>
                    <a:srgbClr val="E99F47"/>
                  </a:solidFill>
                  <a:ln>
                    <a:solidFill>
                      <a:srgbClr val="E99F4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33" name="자유형 232"/>
                  <p:cNvSpPr/>
                  <p:nvPr/>
                </p:nvSpPr>
                <p:spPr>
                  <a:xfrm>
                    <a:off x="6260449" y="1700141"/>
                    <a:ext cx="123825" cy="95250"/>
                  </a:xfrm>
                  <a:custGeom>
                    <a:avLst/>
                    <a:gdLst>
                      <a:gd name="connsiteX0" fmla="*/ 123825 w 123825"/>
                      <a:gd name="connsiteY0" fmla="*/ 0 h 95250"/>
                      <a:gd name="connsiteX1" fmla="*/ 0 w 123825"/>
                      <a:gd name="connsiteY1" fmla="*/ 38100 h 95250"/>
                      <a:gd name="connsiteX2" fmla="*/ 123825 w 123825"/>
                      <a:gd name="connsiteY2" fmla="*/ 95250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825" h="95250">
                        <a:moveTo>
                          <a:pt x="123825" y="0"/>
                        </a:moveTo>
                        <a:lnTo>
                          <a:pt x="0" y="38100"/>
                        </a:lnTo>
                        <a:lnTo>
                          <a:pt x="123825" y="95250"/>
                        </a:lnTo>
                      </a:path>
                    </a:pathLst>
                  </a:custGeom>
                  <a:solidFill>
                    <a:srgbClr val="E99F47"/>
                  </a:solidFill>
                  <a:ln>
                    <a:solidFill>
                      <a:srgbClr val="E99F4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34" name="자유형 233"/>
                  <p:cNvSpPr/>
                  <p:nvPr/>
                </p:nvSpPr>
                <p:spPr>
                  <a:xfrm rot="735777">
                    <a:off x="6209162" y="1555427"/>
                    <a:ext cx="123825" cy="95250"/>
                  </a:xfrm>
                  <a:custGeom>
                    <a:avLst/>
                    <a:gdLst>
                      <a:gd name="connsiteX0" fmla="*/ 123825 w 123825"/>
                      <a:gd name="connsiteY0" fmla="*/ 0 h 95250"/>
                      <a:gd name="connsiteX1" fmla="*/ 0 w 123825"/>
                      <a:gd name="connsiteY1" fmla="*/ 38100 h 95250"/>
                      <a:gd name="connsiteX2" fmla="*/ 123825 w 123825"/>
                      <a:gd name="connsiteY2" fmla="*/ 95250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825" h="95250">
                        <a:moveTo>
                          <a:pt x="123825" y="0"/>
                        </a:moveTo>
                        <a:lnTo>
                          <a:pt x="0" y="38100"/>
                        </a:lnTo>
                        <a:lnTo>
                          <a:pt x="123825" y="95250"/>
                        </a:lnTo>
                      </a:path>
                    </a:pathLst>
                  </a:custGeom>
                  <a:solidFill>
                    <a:srgbClr val="E99F47"/>
                  </a:solidFill>
                  <a:ln>
                    <a:solidFill>
                      <a:srgbClr val="E99F4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35" name="자유형 234"/>
                  <p:cNvSpPr/>
                  <p:nvPr/>
                </p:nvSpPr>
                <p:spPr>
                  <a:xfrm>
                    <a:off x="6231599" y="1474900"/>
                    <a:ext cx="123825" cy="95250"/>
                  </a:xfrm>
                  <a:custGeom>
                    <a:avLst/>
                    <a:gdLst>
                      <a:gd name="connsiteX0" fmla="*/ 123825 w 123825"/>
                      <a:gd name="connsiteY0" fmla="*/ 0 h 95250"/>
                      <a:gd name="connsiteX1" fmla="*/ 0 w 123825"/>
                      <a:gd name="connsiteY1" fmla="*/ 38100 h 95250"/>
                      <a:gd name="connsiteX2" fmla="*/ 123825 w 123825"/>
                      <a:gd name="connsiteY2" fmla="*/ 95250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825" h="95250">
                        <a:moveTo>
                          <a:pt x="123825" y="0"/>
                        </a:moveTo>
                        <a:lnTo>
                          <a:pt x="0" y="38100"/>
                        </a:lnTo>
                        <a:lnTo>
                          <a:pt x="123825" y="95250"/>
                        </a:lnTo>
                      </a:path>
                    </a:pathLst>
                  </a:custGeom>
                  <a:solidFill>
                    <a:srgbClr val="E99F47"/>
                  </a:solidFill>
                  <a:ln>
                    <a:solidFill>
                      <a:srgbClr val="E99F4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36" name="자유형 235"/>
                  <p:cNvSpPr/>
                  <p:nvPr/>
                </p:nvSpPr>
                <p:spPr>
                  <a:xfrm rot="735777">
                    <a:off x="6239445" y="1270154"/>
                    <a:ext cx="123825" cy="95250"/>
                  </a:xfrm>
                  <a:custGeom>
                    <a:avLst/>
                    <a:gdLst>
                      <a:gd name="connsiteX0" fmla="*/ 123825 w 123825"/>
                      <a:gd name="connsiteY0" fmla="*/ 0 h 95250"/>
                      <a:gd name="connsiteX1" fmla="*/ 0 w 123825"/>
                      <a:gd name="connsiteY1" fmla="*/ 38100 h 95250"/>
                      <a:gd name="connsiteX2" fmla="*/ 123825 w 123825"/>
                      <a:gd name="connsiteY2" fmla="*/ 95250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825" h="95250">
                        <a:moveTo>
                          <a:pt x="123825" y="0"/>
                        </a:moveTo>
                        <a:lnTo>
                          <a:pt x="0" y="38100"/>
                        </a:lnTo>
                        <a:lnTo>
                          <a:pt x="123825" y="95250"/>
                        </a:lnTo>
                      </a:path>
                    </a:pathLst>
                  </a:custGeom>
                  <a:solidFill>
                    <a:srgbClr val="E99F47"/>
                  </a:solidFill>
                  <a:ln>
                    <a:solidFill>
                      <a:srgbClr val="E99F4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37" name="자유형 236"/>
                  <p:cNvSpPr/>
                  <p:nvPr/>
                </p:nvSpPr>
                <p:spPr>
                  <a:xfrm>
                    <a:off x="6278346" y="1139823"/>
                    <a:ext cx="123825" cy="95250"/>
                  </a:xfrm>
                  <a:custGeom>
                    <a:avLst/>
                    <a:gdLst>
                      <a:gd name="connsiteX0" fmla="*/ 123825 w 123825"/>
                      <a:gd name="connsiteY0" fmla="*/ 0 h 95250"/>
                      <a:gd name="connsiteX1" fmla="*/ 0 w 123825"/>
                      <a:gd name="connsiteY1" fmla="*/ 38100 h 95250"/>
                      <a:gd name="connsiteX2" fmla="*/ 123825 w 123825"/>
                      <a:gd name="connsiteY2" fmla="*/ 95250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825" h="95250">
                        <a:moveTo>
                          <a:pt x="123825" y="0"/>
                        </a:moveTo>
                        <a:lnTo>
                          <a:pt x="0" y="38100"/>
                        </a:lnTo>
                        <a:lnTo>
                          <a:pt x="123825" y="95250"/>
                        </a:lnTo>
                      </a:path>
                    </a:pathLst>
                  </a:custGeom>
                  <a:solidFill>
                    <a:srgbClr val="E99F47"/>
                  </a:solidFill>
                  <a:ln>
                    <a:solidFill>
                      <a:srgbClr val="E99F4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38" name="자유형 237"/>
                  <p:cNvSpPr/>
                  <p:nvPr/>
                </p:nvSpPr>
                <p:spPr>
                  <a:xfrm rot="2145228">
                    <a:off x="6289172" y="1052095"/>
                    <a:ext cx="123825" cy="95250"/>
                  </a:xfrm>
                  <a:custGeom>
                    <a:avLst/>
                    <a:gdLst>
                      <a:gd name="connsiteX0" fmla="*/ 123825 w 123825"/>
                      <a:gd name="connsiteY0" fmla="*/ 0 h 95250"/>
                      <a:gd name="connsiteX1" fmla="*/ 0 w 123825"/>
                      <a:gd name="connsiteY1" fmla="*/ 38100 h 95250"/>
                      <a:gd name="connsiteX2" fmla="*/ 123825 w 123825"/>
                      <a:gd name="connsiteY2" fmla="*/ 95250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825" h="95250">
                        <a:moveTo>
                          <a:pt x="123825" y="0"/>
                        </a:moveTo>
                        <a:lnTo>
                          <a:pt x="0" y="38100"/>
                        </a:lnTo>
                        <a:lnTo>
                          <a:pt x="123825" y="95250"/>
                        </a:lnTo>
                      </a:path>
                    </a:pathLst>
                  </a:custGeom>
                  <a:solidFill>
                    <a:srgbClr val="E99F47"/>
                  </a:solidFill>
                  <a:ln>
                    <a:solidFill>
                      <a:srgbClr val="E99F4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39" name="자유형 238"/>
                  <p:cNvSpPr/>
                  <p:nvPr/>
                </p:nvSpPr>
                <p:spPr>
                  <a:xfrm rot="2145228">
                    <a:off x="6341737" y="883867"/>
                    <a:ext cx="123825" cy="95250"/>
                  </a:xfrm>
                  <a:custGeom>
                    <a:avLst/>
                    <a:gdLst>
                      <a:gd name="connsiteX0" fmla="*/ 123825 w 123825"/>
                      <a:gd name="connsiteY0" fmla="*/ 0 h 95250"/>
                      <a:gd name="connsiteX1" fmla="*/ 0 w 123825"/>
                      <a:gd name="connsiteY1" fmla="*/ 38100 h 95250"/>
                      <a:gd name="connsiteX2" fmla="*/ 123825 w 123825"/>
                      <a:gd name="connsiteY2" fmla="*/ 95250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825" h="95250">
                        <a:moveTo>
                          <a:pt x="123825" y="0"/>
                        </a:moveTo>
                        <a:lnTo>
                          <a:pt x="0" y="38100"/>
                        </a:lnTo>
                        <a:lnTo>
                          <a:pt x="123825" y="95250"/>
                        </a:lnTo>
                      </a:path>
                    </a:pathLst>
                  </a:custGeom>
                  <a:solidFill>
                    <a:srgbClr val="E99F47"/>
                  </a:solidFill>
                  <a:ln>
                    <a:solidFill>
                      <a:srgbClr val="E99F4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240" name="자유형 239"/>
              <p:cNvSpPr/>
              <p:nvPr/>
            </p:nvSpPr>
            <p:spPr>
              <a:xfrm>
                <a:off x="5606143" y="1913474"/>
                <a:ext cx="51408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1" name="자유형 240"/>
              <p:cNvSpPr/>
              <p:nvPr/>
            </p:nvSpPr>
            <p:spPr>
              <a:xfrm>
                <a:off x="5807835" y="2426532"/>
                <a:ext cx="51408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2" name="자유형 241"/>
              <p:cNvSpPr/>
              <p:nvPr/>
            </p:nvSpPr>
            <p:spPr>
              <a:xfrm>
                <a:off x="5529705" y="2917259"/>
                <a:ext cx="51408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3" name="자유형 242"/>
              <p:cNvSpPr/>
              <p:nvPr/>
            </p:nvSpPr>
            <p:spPr>
              <a:xfrm>
                <a:off x="5833620" y="3114675"/>
                <a:ext cx="51408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4" name="자유형 243"/>
              <p:cNvSpPr/>
              <p:nvPr/>
            </p:nvSpPr>
            <p:spPr>
              <a:xfrm>
                <a:off x="5756611" y="3731266"/>
                <a:ext cx="51408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5" name="자유형 244"/>
              <p:cNvSpPr/>
              <p:nvPr/>
            </p:nvSpPr>
            <p:spPr>
              <a:xfrm>
                <a:off x="5630173" y="4359320"/>
                <a:ext cx="51408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6" name="자유형 245"/>
              <p:cNvSpPr/>
              <p:nvPr/>
            </p:nvSpPr>
            <p:spPr>
              <a:xfrm>
                <a:off x="5993060" y="4644483"/>
                <a:ext cx="51408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7" name="자유형 246"/>
              <p:cNvSpPr/>
              <p:nvPr/>
            </p:nvSpPr>
            <p:spPr>
              <a:xfrm>
                <a:off x="5668670" y="4847579"/>
                <a:ext cx="51408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8" name="자유형 247"/>
              <p:cNvSpPr/>
              <p:nvPr/>
            </p:nvSpPr>
            <p:spPr>
              <a:xfrm>
                <a:off x="5974368" y="5539836"/>
                <a:ext cx="51408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9" name="자유형 248"/>
              <p:cNvSpPr/>
              <p:nvPr/>
            </p:nvSpPr>
            <p:spPr>
              <a:xfrm>
                <a:off x="5505533" y="5505899"/>
                <a:ext cx="51408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" name="그룹 4"/>
              <p:cNvGrpSpPr/>
              <p:nvPr/>
            </p:nvGrpSpPr>
            <p:grpSpPr>
              <a:xfrm flipH="1">
                <a:off x="6009944" y="1552173"/>
                <a:ext cx="561733" cy="3910389"/>
                <a:chOff x="5523385" y="2065874"/>
                <a:chExt cx="561733" cy="3910389"/>
              </a:xfrm>
            </p:grpSpPr>
            <p:sp>
              <p:nvSpPr>
                <p:cNvPr id="250" name="자유형 249"/>
                <p:cNvSpPr/>
                <p:nvPr/>
              </p:nvSpPr>
              <p:spPr>
                <a:xfrm>
                  <a:off x="5758543" y="2065874"/>
                  <a:ext cx="51408" cy="133814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1" name="자유형 250"/>
                <p:cNvSpPr/>
                <p:nvPr/>
              </p:nvSpPr>
              <p:spPr>
                <a:xfrm>
                  <a:off x="5845117" y="2566150"/>
                  <a:ext cx="51408" cy="133814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2" name="자유형 251"/>
                <p:cNvSpPr/>
                <p:nvPr/>
              </p:nvSpPr>
              <p:spPr>
                <a:xfrm>
                  <a:off x="5523385" y="2947130"/>
                  <a:ext cx="51408" cy="133814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3" name="자유형 252"/>
                <p:cNvSpPr/>
                <p:nvPr/>
              </p:nvSpPr>
              <p:spPr>
                <a:xfrm>
                  <a:off x="5986020" y="3267075"/>
                  <a:ext cx="51408" cy="133814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4" name="자유형 253"/>
                <p:cNvSpPr/>
                <p:nvPr/>
              </p:nvSpPr>
              <p:spPr>
                <a:xfrm>
                  <a:off x="5723835" y="3743852"/>
                  <a:ext cx="51408" cy="133814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5" name="자유형 254"/>
                <p:cNvSpPr/>
                <p:nvPr/>
              </p:nvSpPr>
              <p:spPr>
                <a:xfrm>
                  <a:off x="5803686" y="4281588"/>
                  <a:ext cx="51408" cy="133814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6" name="자유형 255"/>
                <p:cNvSpPr/>
                <p:nvPr/>
              </p:nvSpPr>
              <p:spPr>
                <a:xfrm>
                  <a:off x="6033710" y="4653420"/>
                  <a:ext cx="51408" cy="133814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7" name="자유형 256"/>
                <p:cNvSpPr/>
                <p:nvPr/>
              </p:nvSpPr>
              <p:spPr>
                <a:xfrm>
                  <a:off x="5615167" y="5032562"/>
                  <a:ext cx="51408" cy="133814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8" name="자유형 257"/>
                <p:cNvSpPr/>
                <p:nvPr/>
              </p:nvSpPr>
              <p:spPr>
                <a:xfrm>
                  <a:off x="5905555" y="5558422"/>
                  <a:ext cx="51408" cy="133814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9" name="자유형 258"/>
                <p:cNvSpPr/>
                <p:nvPr/>
              </p:nvSpPr>
              <p:spPr>
                <a:xfrm>
                  <a:off x="5657933" y="5842449"/>
                  <a:ext cx="51408" cy="133814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60" name="자유형 259"/>
              <p:cNvSpPr/>
              <p:nvPr/>
            </p:nvSpPr>
            <p:spPr>
              <a:xfrm>
                <a:off x="5655877" y="1492122"/>
                <a:ext cx="51408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6" name="그룹 165"/>
            <p:cNvGrpSpPr/>
            <p:nvPr/>
          </p:nvGrpSpPr>
          <p:grpSpPr>
            <a:xfrm>
              <a:off x="2463496" y="2226873"/>
              <a:ext cx="2358122" cy="4631127"/>
              <a:chOff x="2463496" y="2226873"/>
              <a:chExt cx="2358122" cy="4631127"/>
            </a:xfrm>
          </p:grpSpPr>
          <p:sp>
            <p:nvSpPr>
              <p:cNvPr id="262" name="Freeform 7">
                <a:extLst>
                  <a:ext uri="{FF2B5EF4-FFF2-40B4-BE49-F238E27FC236}">
                    <a16:creationId xmlns:a16="http://schemas.microsoft.com/office/drawing/2014/main" id="{60B0D738-B6E0-4663-B9BE-685F2B09F9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94003" y="2226873"/>
                <a:ext cx="1827615" cy="4242036"/>
              </a:xfrm>
              <a:custGeom>
                <a:avLst/>
                <a:gdLst>
                  <a:gd name="T0" fmla="*/ 526 w 2447"/>
                  <a:gd name="T1" fmla="*/ 1249 h 5683"/>
                  <a:gd name="T2" fmla="*/ 531 w 2447"/>
                  <a:gd name="T3" fmla="*/ 850 h 5683"/>
                  <a:gd name="T4" fmla="*/ 587 w 2447"/>
                  <a:gd name="T5" fmla="*/ 485 h 5683"/>
                  <a:gd name="T6" fmla="*/ 655 w 2447"/>
                  <a:gd name="T7" fmla="*/ 295 h 5683"/>
                  <a:gd name="T8" fmla="*/ 757 w 2447"/>
                  <a:gd name="T9" fmla="*/ 147 h 5683"/>
                  <a:gd name="T10" fmla="*/ 861 w 2447"/>
                  <a:gd name="T11" fmla="*/ 77 h 5683"/>
                  <a:gd name="T12" fmla="*/ 963 w 2447"/>
                  <a:gd name="T13" fmla="*/ 30 h 5683"/>
                  <a:gd name="T14" fmla="*/ 1081 w 2447"/>
                  <a:gd name="T15" fmla="*/ 2 h 5683"/>
                  <a:gd name="T16" fmla="*/ 1180 w 2447"/>
                  <a:gd name="T17" fmla="*/ 5 h 5683"/>
                  <a:gd name="T18" fmla="*/ 1313 w 2447"/>
                  <a:gd name="T19" fmla="*/ 64 h 5683"/>
                  <a:gd name="T20" fmla="*/ 1409 w 2447"/>
                  <a:gd name="T21" fmla="*/ 174 h 5683"/>
                  <a:gd name="T22" fmla="*/ 1450 w 2447"/>
                  <a:gd name="T23" fmla="*/ 257 h 5683"/>
                  <a:gd name="T24" fmla="*/ 1473 w 2447"/>
                  <a:gd name="T25" fmla="*/ 365 h 5683"/>
                  <a:gd name="T26" fmla="*/ 1500 w 2447"/>
                  <a:gd name="T27" fmla="*/ 854 h 5683"/>
                  <a:gd name="T28" fmla="*/ 1507 w 2447"/>
                  <a:gd name="T29" fmla="*/ 922 h 5683"/>
                  <a:gd name="T30" fmla="*/ 1684 w 2447"/>
                  <a:gd name="T31" fmla="*/ 1056 h 5683"/>
                  <a:gd name="T32" fmla="*/ 1916 w 2447"/>
                  <a:gd name="T33" fmla="*/ 1270 h 5683"/>
                  <a:gd name="T34" fmla="*/ 2211 w 2447"/>
                  <a:gd name="T35" fmla="*/ 1522 h 5683"/>
                  <a:gd name="T36" fmla="*/ 2313 w 2447"/>
                  <a:gd name="T37" fmla="*/ 1608 h 5683"/>
                  <a:gd name="T38" fmla="*/ 2394 w 2447"/>
                  <a:gd name="T39" fmla="*/ 1729 h 5683"/>
                  <a:gd name="T40" fmla="*/ 2431 w 2447"/>
                  <a:gd name="T41" fmla="*/ 1847 h 5683"/>
                  <a:gd name="T42" fmla="*/ 2447 w 2447"/>
                  <a:gd name="T43" fmla="*/ 2048 h 5683"/>
                  <a:gd name="T44" fmla="*/ 2407 w 2447"/>
                  <a:gd name="T45" fmla="*/ 2491 h 5683"/>
                  <a:gd name="T46" fmla="*/ 2306 w 2447"/>
                  <a:gd name="T47" fmla="*/ 3317 h 5683"/>
                  <a:gd name="T48" fmla="*/ 2282 w 2447"/>
                  <a:gd name="T49" fmla="*/ 3699 h 5683"/>
                  <a:gd name="T50" fmla="*/ 2233 w 2447"/>
                  <a:gd name="T51" fmla="*/ 4377 h 5683"/>
                  <a:gd name="T52" fmla="*/ 2244 w 2447"/>
                  <a:gd name="T53" fmla="*/ 4750 h 5683"/>
                  <a:gd name="T54" fmla="*/ 2295 w 2447"/>
                  <a:gd name="T55" fmla="*/ 5016 h 5683"/>
                  <a:gd name="T56" fmla="*/ 502 w 2447"/>
                  <a:gd name="T57" fmla="*/ 5683 h 5683"/>
                  <a:gd name="T58" fmla="*/ 324 w 2447"/>
                  <a:gd name="T59" fmla="*/ 4992 h 5683"/>
                  <a:gd name="T60" fmla="*/ 217 w 2447"/>
                  <a:gd name="T61" fmla="*/ 4392 h 5683"/>
                  <a:gd name="T62" fmla="*/ 73 w 2447"/>
                  <a:gd name="T63" fmla="*/ 3939 h 5683"/>
                  <a:gd name="T64" fmla="*/ 4 w 2447"/>
                  <a:gd name="T65" fmla="*/ 3510 h 5683"/>
                  <a:gd name="T66" fmla="*/ 6 w 2447"/>
                  <a:gd name="T67" fmla="*/ 3241 h 5683"/>
                  <a:gd name="T68" fmla="*/ 49 w 2447"/>
                  <a:gd name="T69" fmla="*/ 2968 h 5683"/>
                  <a:gd name="T70" fmla="*/ 118 w 2447"/>
                  <a:gd name="T71" fmla="*/ 2765 h 5683"/>
                  <a:gd name="T72" fmla="*/ 344 w 2447"/>
                  <a:gd name="T73" fmla="*/ 2242 h 5683"/>
                  <a:gd name="T74" fmla="*/ 464 w 2447"/>
                  <a:gd name="T75" fmla="*/ 1927 h 5683"/>
                  <a:gd name="T76" fmla="*/ 524 w 2447"/>
                  <a:gd name="T77" fmla="*/ 1597 h 5683"/>
                  <a:gd name="T78" fmla="*/ 528 w 2447"/>
                  <a:gd name="T79" fmla="*/ 1280 h 56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447" h="5683">
                    <a:moveTo>
                      <a:pt x="528" y="1280"/>
                    </a:moveTo>
                    <a:lnTo>
                      <a:pt x="526" y="1249"/>
                    </a:lnTo>
                    <a:lnTo>
                      <a:pt x="523" y="1038"/>
                    </a:lnTo>
                    <a:lnTo>
                      <a:pt x="531" y="850"/>
                    </a:lnTo>
                    <a:lnTo>
                      <a:pt x="554" y="641"/>
                    </a:lnTo>
                    <a:lnTo>
                      <a:pt x="587" y="485"/>
                    </a:lnTo>
                    <a:lnTo>
                      <a:pt x="618" y="386"/>
                    </a:lnTo>
                    <a:lnTo>
                      <a:pt x="655" y="295"/>
                    </a:lnTo>
                    <a:lnTo>
                      <a:pt x="703" y="215"/>
                    </a:lnTo>
                    <a:lnTo>
                      <a:pt x="757" y="147"/>
                    </a:lnTo>
                    <a:lnTo>
                      <a:pt x="823" y="95"/>
                    </a:lnTo>
                    <a:lnTo>
                      <a:pt x="861" y="77"/>
                    </a:lnTo>
                    <a:lnTo>
                      <a:pt x="897" y="59"/>
                    </a:lnTo>
                    <a:lnTo>
                      <a:pt x="963" y="30"/>
                    </a:lnTo>
                    <a:lnTo>
                      <a:pt x="1025" y="12"/>
                    </a:lnTo>
                    <a:lnTo>
                      <a:pt x="1081" y="2"/>
                    </a:lnTo>
                    <a:lnTo>
                      <a:pt x="1133" y="0"/>
                    </a:lnTo>
                    <a:lnTo>
                      <a:pt x="1180" y="5"/>
                    </a:lnTo>
                    <a:lnTo>
                      <a:pt x="1244" y="23"/>
                    </a:lnTo>
                    <a:lnTo>
                      <a:pt x="1313" y="64"/>
                    </a:lnTo>
                    <a:lnTo>
                      <a:pt x="1368" y="117"/>
                    </a:lnTo>
                    <a:lnTo>
                      <a:pt x="1409" y="174"/>
                    </a:lnTo>
                    <a:lnTo>
                      <a:pt x="1440" y="231"/>
                    </a:lnTo>
                    <a:lnTo>
                      <a:pt x="1450" y="257"/>
                    </a:lnTo>
                    <a:lnTo>
                      <a:pt x="1458" y="284"/>
                    </a:lnTo>
                    <a:lnTo>
                      <a:pt x="1473" y="365"/>
                    </a:lnTo>
                    <a:lnTo>
                      <a:pt x="1489" y="521"/>
                    </a:lnTo>
                    <a:lnTo>
                      <a:pt x="1500" y="854"/>
                    </a:lnTo>
                    <a:lnTo>
                      <a:pt x="1500" y="922"/>
                    </a:lnTo>
                    <a:lnTo>
                      <a:pt x="1507" y="922"/>
                    </a:lnTo>
                    <a:lnTo>
                      <a:pt x="1584" y="969"/>
                    </a:lnTo>
                    <a:lnTo>
                      <a:pt x="1684" y="1056"/>
                    </a:lnTo>
                    <a:lnTo>
                      <a:pt x="1756" y="1126"/>
                    </a:lnTo>
                    <a:lnTo>
                      <a:pt x="1916" y="1270"/>
                    </a:lnTo>
                    <a:lnTo>
                      <a:pt x="2100" y="1433"/>
                    </a:lnTo>
                    <a:lnTo>
                      <a:pt x="2211" y="1522"/>
                    </a:lnTo>
                    <a:lnTo>
                      <a:pt x="2269" y="1561"/>
                    </a:lnTo>
                    <a:lnTo>
                      <a:pt x="2313" y="1608"/>
                    </a:lnTo>
                    <a:lnTo>
                      <a:pt x="2367" y="1679"/>
                    </a:lnTo>
                    <a:lnTo>
                      <a:pt x="2394" y="1729"/>
                    </a:lnTo>
                    <a:lnTo>
                      <a:pt x="2416" y="1784"/>
                    </a:lnTo>
                    <a:lnTo>
                      <a:pt x="2431" y="1847"/>
                    </a:lnTo>
                    <a:lnTo>
                      <a:pt x="2446" y="1957"/>
                    </a:lnTo>
                    <a:lnTo>
                      <a:pt x="2447" y="2048"/>
                    </a:lnTo>
                    <a:lnTo>
                      <a:pt x="2443" y="2158"/>
                    </a:lnTo>
                    <a:lnTo>
                      <a:pt x="2407" y="2491"/>
                    </a:lnTo>
                    <a:lnTo>
                      <a:pt x="2354" y="2899"/>
                    </a:lnTo>
                    <a:lnTo>
                      <a:pt x="2306" y="3317"/>
                    </a:lnTo>
                    <a:lnTo>
                      <a:pt x="2295" y="3506"/>
                    </a:lnTo>
                    <a:lnTo>
                      <a:pt x="2282" y="3699"/>
                    </a:lnTo>
                    <a:lnTo>
                      <a:pt x="2249" y="4088"/>
                    </a:lnTo>
                    <a:lnTo>
                      <a:pt x="2233" y="4377"/>
                    </a:lnTo>
                    <a:lnTo>
                      <a:pt x="2231" y="4566"/>
                    </a:lnTo>
                    <a:lnTo>
                      <a:pt x="2244" y="4750"/>
                    </a:lnTo>
                    <a:lnTo>
                      <a:pt x="2272" y="4930"/>
                    </a:lnTo>
                    <a:lnTo>
                      <a:pt x="2295" y="5016"/>
                    </a:lnTo>
                    <a:lnTo>
                      <a:pt x="2397" y="5477"/>
                    </a:lnTo>
                    <a:lnTo>
                      <a:pt x="502" y="5683"/>
                    </a:lnTo>
                    <a:lnTo>
                      <a:pt x="374" y="5325"/>
                    </a:lnTo>
                    <a:lnTo>
                      <a:pt x="324" y="4992"/>
                    </a:lnTo>
                    <a:lnTo>
                      <a:pt x="246" y="4479"/>
                    </a:lnTo>
                    <a:lnTo>
                      <a:pt x="217" y="4392"/>
                    </a:lnTo>
                    <a:lnTo>
                      <a:pt x="133" y="4148"/>
                    </a:lnTo>
                    <a:lnTo>
                      <a:pt x="73" y="3939"/>
                    </a:lnTo>
                    <a:lnTo>
                      <a:pt x="26" y="3702"/>
                    </a:lnTo>
                    <a:lnTo>
                      <a:pt x="4" y="3510"/>
                    </a:lnTo>
                    <a:lnTo>
                      <a:pt x="0" y="3377"/>
                    </a:lnTo>
                    <a:lnTo>
                      <a:pt x="6" y="3241"/>
                    </a:lnTo>
                    <a:lnTo>
                      <a:pt x="22" y="3104"/>
                    </a:lnTo>
                    <a:lnTo>
                      <a:pt x="49" y="2968"/>
                    </a:lnTo>
                    <a:lnTo>
                      <a:pt x="91" y="2832"/>
                    </a:lnTo>
                    <a:lnTo>
                      <a:pt x="118" y="2765"/>
                    </a:lnTo>
                    <a:lnTo>
                      <a:pt x="220" y="2523"/>
                    </a:lnTo>
                    <a:lnTo>
                      <a:pt x="344" y="2242"/>
                    </a:lnTo>
                    <a:lnTo>
                      <a:pt x="412" y="2079"/>
                    </a:lnTo>
                    <a:lnTo>
                      <a:pt x="464" y="1927"/>
                    </a:lnTo>
                    <a:lnTo>
                      <a:pt x="502" y="1770"/>
                    </a:lnTo>
                    <a:lnTo>
                      <a:pt x="524" y="1597"/>
                    </a:lnTo>
                    <a:lnTo>
                      <a:pt x="531" y="1395"/>
                    </a:lnTo>
                    <a:lnTo>
                      <a:pt x="528" y="1280"/>
                    </a:lnTo>
                    <a:close/>
                  </a:path>
                </a:pathLst>
              </a:custGeom>
              <a:solidFill>
                <a:srgbClr val="FFD5A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3" name="Freeform 8">
                <a:extLst>
                  <a:ext uri="{FF2B5EF4-FFF2-40B4-BE49-F238E27FC236}">
                    <a16:creationId xmlns:a16="http://schemas.microsoft.com/office/drawing/2014/main" id="{E436D5C1-056A-4B5F-A615-EEA8D2AB65E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95825" y="2262709"/>
                <a:ext cx="438986" cy="456904"/>
              </a:xfrm>
              <a:custGeom>
                <a:avLst/>
                <a:gdLst>
                  <a:gd name="T0" fmla="*/ 0 w 588"/>
                  <a:gd name="T1" fmla="*/ 208 h 612"/>
                  <a:gd name="T2" fmla="*/ 2 w 588"/>
                  <a:gd name="T3" fmla="*/ 200 h 612"/>
                  <a:gd name="T4" fmla="*/ 50 w 588"/>
                  <a:gd name="T5" fmla="*/ 137 h 612"/>
                  <a:gd name="T6" fmla="*/ 116 w 588"/>
                  <a:gd name="T7" fmla="*/ 75 h 612"/>
                  <a:gd name="T8" fmla="*/ 172 w 588"/>
                  <a:gd name="T9" fmla="*/ 38 h 612"/>
                  <a:gd name="T10" fmla="*/ 239 w 588"/>
                  <a:gd name="T11" fmla="*/ 12 h 612"/>
                  <a:gd name="T12" fmla="*/ 315 w 588"/>
                  <a:gd name="T13" fmla="*/ 0 h 612"/>
                  <a:gd name="T14" fmla="*/ 358 w 588"/>
                  <a:gd name="T15" fmla="*/ 2 h 612"/>
                  <a:gd name="T16" fmla="*/ 398 w 588"/>
                  <a:gd name="T17" fmla="*/ 9 h 612"/>
                  <a:gd name="T18" fmla="*/ 465 w 588"/>
                  <a:gd name="T19" fmla="*/ 30 h 612"/>
                  <a:gd name="T20" fmla="*/ 514 w 588"/>
                  <a:gd name="T21" fmla="*/ 61 h 612"/>
                  <a:gd name="T22" fmla="*/ 547 w 588"/>
                  <a:gd name="T23" fmla="*/ 97 h 612"/>
                  <a:gd name="T24" fmla="*/ 577 w 588"/>
                  <a:gd name="T25" fmla="*/ 150 h 612"/>
                  <a:gd name="T26" fmla="*/ 588 w 588"/>
                  <a:gd name="T27" fmla="*/ 202 h 612"/>
                  <a:gd name="T28" fmla="*/ 588 w 588"/>
                  <a:gd name="T29" fmla="*/ 208 h 612"/>
                  <a:gd name="T30" fmla="*/ 588 w 588"/>
                  <a:gd name="T31" fmla="*/ 252 h 612"/>
                  <a:gd name="T32" fmla="*/ 565 w 588"/>
                  <a:gd name="T33" fmla="*/ 425 h 612"/>
                  <a:gd name="T34" fmla="*/ 547 w 588"/>
                  <a:gd name="T35" fmla="*/ 491 h 612"/>
                  <a:gd name="T36" fmla="*/ 519 w 588"/>
                  <a:gd name="T37" fmla="*/ 547 h 612"/>
                  <a:gd name="T38" fmla="*/ 492 w 588"/>
                  <a:gd name="T39" fmla="*/ 576 h 612"/>
                  <a:gd name="T40" fmla="*/ 472 w 588"/>
                  <a:gd name="T41" fmla="*/ 588 h 612"/>
                  <a:gd name="T42" fmla="*/ 460 w 588"/>
                  <a:gd name="T43" fmla="*/ 591 h 612"/>
                  <a:gd name="T44" fmla="*/ 431 w 588"/>
                  <a:gd name="T45" fmla="*/ 599 h 612"/>
                  <a:gd name="T46" fmla="*/ 371 w 588"/>
                  <a:gd name="T47" fmla="*/ 609 h 612"/>
                  <a:gd name="T48" fmla="*/ 313 w 588"/>
                  <a:gd name="T49" fmla="*/ 612 h 612"/>
                  <a:gd name="T50" fmla="*/ 256 w 588"/>
                  <a:gd name="T51" fmla="*/ 606 h 612"/>
                  <a:gd name="T52" fmla="*/ 204 w 588"/>
                  <a:gd name="T53" fmla="*/ 593 h 612"/>
                  <a:gd name="T54" fmla="*/ 157 w 588"/>
                  <a:gd name="T55" fmla="*/ 576 h 612"/>
                  <a:gd name="T56" fmla="*/ 116 w 588"/>
                  <a:gd name="T57" fmla="*/ 555 h 612"/>
                  <a:gd name="T58" fmla="*/ 86 w 588"/>
                  <a:gd name="T59" fmla="*/ 529 h 612"/>
                  <a:gd name="T60" fmla="*/ 76 w 588"/>
                  <a:gd name="T61" fmla="*/ 514 h 612"/>
                  <a:gd name="T62" fmla="*/ 57 w 588"/>
                  <a:gd name="T63" fmla="*/ 491 h 612"/>
                  <a:gd name="T64" fmla="*/ 28 w 588"/>
                  <a:gd name="T65" fmla="*/ 415 h 612"/>
                  <a:gd name="T66" fmla="*/ 10 w 588"/>
                  <a:gd name="T67" fmla="*/ 324 h 612"/>
                  <a:gd name="T68" fmla="*/ 0 w 588"/>
                  <a:gd name="T69" fmla="*/ 239 h 612"/>
                  <a:gd name="T70" fmla="*/ 0 w 588"/>
                  <a:gd name="T71" fmla="*/ 208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88" h="612">
                    <a:moveTo>
                      <a:pt x="0" y="208"/>
                    </a:moveTo>
                    <a:lnTo>
                      <a:pt x="2" y="200"/>
                    </a:lnTo>
                    <a:lnTo>
                      <a:pt x="50" y="137"/>
                    </a:lnTo>
                    <a:lnTo>
                      <a:pt x="116" y="75"/>
                    </a:lnTo>
                    <a:lnTo>
                      <a:pt x="172" y="38"/>
                    </a:lnTo>
                    <a:lnTo>
                      <a:pt x="239" y="12"/>
                    </a:lnTo>
                    <a:lnTo>
                      <a:pt x="315" y="0"/>
                    </a:lnTo>
                    <a:lnTo>
                      <a:pt x="358" y="2"/>
                    </a:lnTo>
                    <a:lnTo>
                      <a:pt x="398" y="9"/>
                    </a:lnTo>
                    <a:lnTo>
                      <a:pt x="465" y="30"/>
                    </a:lnTo>
                    <a:lnTo>
                      <a:pt x="514" y="61"/>
                    </a:lnTo>
                    <a:lnTo>
                      <a:pt x="547" y="97"/>
                    </a:lnTo>
                    <a:lnTo>
                      <a:pt x="577" y="150"/>
                    </a:lnTo>
                    <a:lnTo>
                      <a:pt x="588" y="202"/>
                    </a:lnTo>
                    <a:lnTo>
                      <a:pt x="588" y="208"/>
                    </a:lnTo>
                    <a:lnTo>
                      <a:pt x="588" y="252"/>
                    </a:lnTo>
                    <a:lnTo>
                      <a:pt x="565" y="425"/>
                    </a:lnTo>
                    <a:lnTo>
                      <a:pt x="547" y="491"/>
                    </a:lnTo>
                    <a:lnTo>
                      <a:pt x="519" y="547"/>
                    </a:lnTo>
                    <a:lnTo>
                      <a:pt x="492" y="576"/>
                    </a:lnTo>
                    <a:lnTo>
                      <a:pt x="472" y="588"/>
                    </a:lnTo>
                    <a:lnTo>
                      <a:pt x="460" y="591"/>
                    </a:lnTo>
                    <a:lnTo>
                      <a:pt x="431" y="599"/>
                    </a:lnTo>
                    <a:lnTo>
                      <a:pt x="371" y="609"/>
                    </a:lnTo>
                    <a:lnTo>
                      <a:pt x="313" y="612"/>
                    </a:lnTo>
                    <a:lnTo>
                      <a:pt x="256" y="606"/>
                    </a:lnTo>
                    <a:lnTo>
                      <a:pt x="204" y="593"/>
                    </a:lnTo>
                    <a:lnTo>
                      <a:pt x="157" y="576"/>
                    </a:lnTo>
                    <a:lnTo>
                      <a:pt x="116" y="555"/>
                    </a:lnTo>
                    <a:lnTo>
                      <a:pt x="86" y="529"/>
                    </a:lnTo>
                    <a:lnTo>
                      <a:pt x="76" y="514"/>
                    </a:lnTo>
                    <a:lnTo>
                      <a:pt x="57" y="491"/>
                    </a:lnTo>
                    <a:lnTo>
                      <a:pt x="28" y="415"/>
                    </a:lnTo>
                    <a:lnTo>
                      <a:pt x="10" y="324"/>
                    </a:lnTo>
                    <a:lnTo>
                      <a:pt x="0" y="239"/>
                    </a:lnTo>
                    <a:lnTo>
                      <a:pt x="0" y="20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4" name="Freeform 9">
                <a:extLst>
                  <a:ext uri="{FF2B5EF4-FFF2-40B4-BE49-F238E27FC236}">
                    <a16:creationId xmlns:a16="http://schemas.microsoft.com/office/drawing/2014/main" id="{03DED707-F840-43DE-987E-0EF96D31431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61441" y="2856236"/>
                <a:ext cx="134383" cy="1319198"/>
              </a:xfrm>
              <a:custGeom>
                <a:avLst/>
                <a:gdLst>
                  <a:gd name="T0" fmla="*/ 103 w 179"/>
                  <a:gd name="T1" fmla="*/ 77 h 1766"/>
                  <a:gd name="T2" fmla="*/ 103 w 179"/>
                  <a:gd name="T3" fmla="*/ 409 h 1766"/>
                  <a:gd name="T4" fmla="*/ 95 w 179"/>
                  <a:gd name="T5" fmla="*/ 506 h 1766"/>
                  <a:gd name="T6" fmla="*/ 77 w 179"/>
                  <a:gd name="T7" fmla="*/ 563 h 1766"/>
                  <a:gd name="T8" fmla="*/ 77 w 179"/>
                  <a:gd name="T9" fmla="*/ 614 h 1766"/>
                  <a:gd name="T10" fmla="*/ 77 w 179"/>
                  <a:gd name="T11" fmla="*/ 666 h 1766"/>
                  <a:gd name="T12" fmla="*/ 77 w 179"/>
                  <a:gd name="T13" fmla="*/ 755 h 1766"/>
                  <a:gd name="T14" fmla="*/ 94 w 179"/>
                  <a:gd name="T15" fmla="*/ 851 h 1766"/>
                  <a:gd name="T16" fmla="*/ 105 w 179"/>
                  <a:gd name="T17" fmla="*/ 909 h 1766"/>
                  <a:gd name="T18" fmla="*/ 127 w 179"/>
                  <a:gd name="T19" fmla="*/ 1024 h 1766"/>
                  <a:gd name="T20" fmla="*/ 163 w 179"/>
                  <a:gd name="T21" fmla="*/ 1139 h 1766"/>
                  <a:gd name="T22" fmla="*/ 179 w 179"/>
                  <a:gd name="T23" fmla="*/ 1229 h 1766"/>
                  <a:gd name="T24" fmla="*/ 179 w 179"/>
                  <a:gd name="T25" fmla="*/ 1357 h 1766"/>
                  <a:gd name="T26" fmla="*/ 179 w 179"/>
                  <a:gd name="T27" fmla="*/ 1689 h 1766"/>
                  <a:gd name="T28" fmla="*/ 179 w 179"/>
                  <a:gd name="T29" fmla="*/ 1689 h 1766"/>
                  <a:gd name="T30" fmla="*/ 169 w 179"/>
                  <a:gd name="T31" fmla="*/ 1542 h 1766"/>
                  <a:gd name="T32" fmla="*/ 153 w 179"/>
                  <a:gd name="T33" fmla="*/ 1449 h 1766"/>
                  <a:gd name="T34" fmla="*/ 127 w 179"/>
                  <a:gd name="T35" fmla="*/ 1357 h 1766"/>
                  <a:gd name="T36" fmla="*/ 127 w 179"/>
                  <a:gd name="T37" fmla="*/ 1260 h 1766"/>
                  <a:gd name="T38" fmla="*/ 103 w 179"/>
                  <a:gd name="T39" fmla="*/ 1203 h 1766"/>
                  <a:gd name="T40" fmla="*/ 67 w 179"/>
                  <a:gd name="T41" fmla="*/ 1087 h 1766"/>
                  <a:gd name="T42" fmla="*/ 42 w 179"/>
                  <a:gd name="T43" fmla="*/ 1030 h 1766"/>
                  <a:gd name="T44" fmla="*/ 25 w 179"/>
                  <a:gd name="T45" fmla="*/ 933 h 1766"/>
                  <a:gd name="T46" fmla="*/ 22 w 179"/>
                  <a:gd name="T47" fmla="*/ 857 h 1766"/>
                  <a:gd name="T48" fmla="*/ 0 w 179"/>
                  <a:gd name="T49" fmla="*/ 716 h 1766"/>
                  <a:gd name="T50" fmla="*/ 0 w 179"/>
                  <a:gd name="T51" fmla="*/ 588 h 1766"/>
                  <a:gd name="T52" fmla="*/ 6 w 179"/>
                  <a:gd name="T53" fmla="*/ 571 h 1766"/>
                  <a:gd name="T54" fmla="*/ 25 w 179"/>
                  <a:gd name="T55" fmla="*/ 563 h 1766"/>
                  <a:gd name="T56" fmla="*/ 51 w 179"/>
                  <a:gd name="T57" fmla="*/ 457 h 1766"/>
                  <a:gd name="T58" fmla="*/ 54 w 179"/>
                  <a:gd name="T59" fmla="*/ 396 h 1766"/>
                  <a:gd name="T60" fmla="*/ 77 w 179"/>
                  <a:gd name="T61" fmla="*/ 307 h 1766"/>
                  <a:gd name="T62" fmla="*/ 84 w 179"/>
                  <a:gd name="T63" fmla="*/ 118 h 1766"/>
                  <a:gd name="T64" fmla="*/ 103 w 179"/>
                  <a:gd name="T65" fmla="*/ 0 h 17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9" h="1766">
                    <a:moveTo>
                      <a:pt x="103" y="0"/>
                    </a:moveTo>
                    <a:lnTo>
                      <a:pt x="103" y="77"/>
                    </a:lnTo>
                    <a:lnTo>
                      <a:pt x="103" y="281"/>
                    </a:lnTo>
                    <a:lnTo>
                      <a:pt x="103" y="409"/>
                    </a:lnTo>
                    <a:lnTo>
                      <a:pt x="103" y="448"/>
                    </a:lnTo>
                    <a:lnTo>
                      <a:pt x="95" y="506"/>
                    </a:lnTo>
                    <a:lnTo>
                      <a:pt x="85" y="543"/>
                    </a:lnTo>
                    <a:lnTo>
                      <a:pt x="77" y="563"/>
                    </a:lnTo>
                    <a:lnTo>
                      <a:pt x="77" y="588"/>
                    </a:lnTo>
                    <a:lnTo>
                      <a:pt x="77" y="614"/>
                    </a:lnTo>
                    <a:lnTo>
                      <a:pt x="77" y="640"/>
                    </a:lnTo>
                    <a:lnTo>
                      <a:pt x="77" y="666"/>
                    </a:lnTo>
                    <a:lnTo>
                      <a:pt x="77" y="716"/>
                    </a:lnTo>
                    <a:lnTo>
                      <a:pt x="77" y="755"/>
                    </a:lnTo>
                    <a:lnTo>
                      <a:pt x="82" y="812"/>
                    </a:lnTo>
                    <a:lnTo>
                      <a:pt x="94" y="851"/>
                    </a:lnTo>
                    <a:lnTo>
                      <a:pt x="103" y="870"/>
                    </a:lnTo>
                    <a:lnTo>
                      <a:pt x="105" y="909"/>
                    </a:lnTo>
                    <a:lnTo>
                      <a:pt x="124" y="985"/>
                    </a:lnTo>
                    <a:lnTo>
                      <a:pt x="127" y="1024"/>
                    </a:lnTo>
                    <a:lnTo>
                      <a:pt x="144" y="1062"/>
                    </a:lnTo>
                    <a:lnTo>
                      <a:pt x="163" y="1139"/>
                    </a:lnTo>
                    <a:lnTo>
                      <a:pt x="179" y="1177"/>
                    </a:lnTo>
                    <a:lnTo>
                      <a:pt x="179" y="1229"/>
                    </a:lnTo>
                    <a:lnTo>
                      <a:pt x="179" y="1279"/>
                    </a:lnTo>
                    <a:lnTo>
                      <a:pt x="179" y="1357"/>
                    </a:lnTo>
                    <a:lnTo>
                      <a:pt x="179" y="1485"/>
                    </a:lnTo>
                    <a:lnTo>
                      <a:pt x="179" y="1689"/>
                    </a:lnTo>
                    <a:lnTo>
                      <a:pt x="179" y="1766"/>
                    </a:lnTo>
                    <a:lnTo>
                      <a:pt x="179" y="1689"/>
                    </a:lnTo>
                    <a:lnTo>
                      <a:pt x="179" y="1647"/>
                    </a:lnTo>
                    <a:lnTo>
                      <a:pt x="169" y="1542"/>
                    </a:lnTo>
                    <a:lnTo>
                      <a:pt x="153" y="1485"/>
                    </a:lnTo>
                    <a:lnTo>
                      <a:pt x="153" y="1449"/>
                    </a:lnTo>
                    <a:lnTo>
                      <a:pt x="144" y="1391"/>
                    </a:lnTo>
                    <a:lnTo>
                      <a:pt x="127" y="1357"/>
                    </a:lnTo>
                    <a:lnTo>
                      <a:pt x="127" y="1279"/>
                    </a:lnTo>
                    <a:lnTo>
                      <a:pt x="127" y="1260"/>
                    </a:lnTo>
                    <a:lnTo>
                      <a:pt x="118" y="1221"/>
                    </a:lnTo>
                    <a:lnTo>
                      <a:pt x="103" y="1203"/>
                    </a:lnTo>
                    <a:lnTo>
                      <a:pt x="87" y="1164"/>
                    </a:lnTo>
                    <a:lnTo>
                      <a:pt x="67" y="1087"/>
                    </a:lnTo>
                    <a:lnTo>
                      <a:pt x="51" y="1049"/>
                    </a:lnTo>
                    <a:lnTo>
                      <a:pt x="42" y="1030"/>
                    </a:lnTo>
                    <a:lnTo>
                      <a:pt x="32" y="991"/>
                    </a:lnTo>
                    <a:lnTo>
                      <a:pt x="25" y="933"/>
                    </a:lnTo>
                    <a:lnTo>
                      <a:pt x="25" y="896"/>
                    </a:lnTo>
                    <a:lnTo>
                      <a:pt x="22" y="857"/>
                    </a:lnTo>
                    <a:lnTo>
                      <a:pt x="3" y="771"/>
                    </a:lnTo>
                    <a:lnTo>
                      <a:pt x="0" y="716"/>
                    </a:lnTo>
                    <a:lnTo>
                      <a:pt x="0" y="640"/>
                    </a:lnTo>
                    <a:lnTo>
                      <a:pt x="0" y="588"/>
                    </a:lnTo>
                    <a:lnTo>
                      <a:pt x="0" y="585"/>
                    </a:lnTo>
                    <a:lnTo>
                      <a:pt x="6" y="571"/>
                    </a:lnTo>
                    <a:lnTo>
                      <a:pt x="16" y="563"/>
                    </a:lnTo>
                    <a:lnTo>
                      <a:pt x="25" y="563"/>
                    </a:lnTo>
                    <a:lnTo>
                      <a:pt x="41" y="524"/>
                    </a:lnTo>
                    <a:lnTo>
                      <a:pt x="51" y="457"/>
                    </a:lnTo>
                    <a:lnTo>
                      <a:pt x="51" y="435"/>
                    </a:lnTo>
                    <a:lnTo>
                      <a:pt x="54" y="396"/>
                    </a:lnTo>
                    <a:lnTo>
                      <a:pt x="74" y="329"/>
                    </a:lnTo>
                    <a:lnTo>
                      <a:pt x="77" y="307"/>
                    </a:lnTo>
                    <a:lnTo>
                      <a:pt x="77" y="234"/>
                    </a:lnTo>
                    <a:lnTo>
                      <a:pt x="84" y="118"/>
                    </a:lnTo>
                    <a:lnTo>
                      <a:pt x="98" y="12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FDBA8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7" name="자유형 276">
                <a:extLst>
                  <a:ext uri="{FF2B5EF4-FFF2-40B4-BE49-F238E27FC236}">
                    <a16:creationId xmlns:a16="http://schemas.microsoft.com/office/drawing/2014/main" id="{C6DCB294-7F4E-4D45-A27A-78839405591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45393" y="5790274"/>
                <a:ext cx="1948560" cy="1067726"/>
              </a:xfrm>
              <a:custGeom>
                <a:avLst/>
                <a:gdLst>
                  <a:gd name="connsiteX0" fmla="*/ 1081040 w 1948560"/>
                  <a:gd name="connsiteY0" fmla="*/ 0 h 1067726"/>
                  <a:gd name="connsiteX1" fmla="*/ 989958 w 1948560"/>
                  <a:gd name="connsiteY1" fmla="*/ 2990 h 1067726"/>
                  <a:gd name="connsiteX2" fmla="*/ 889917 w 1948560"/>
                  <a:gd name="connsiteY2" fmla="*/ 13456 h 1067726"/>
                  <a:gd name="connsiteX3" fmla="*/ 782410 w 1948560"/>
                  <a:gd name="connsiteY3" fmla="*/ 32891 h 1067726"/>
                  <a:gd name="connsiteX4" fmla="*/ 726417 w 1948560"/>
                  <a:gd name="connsiteY4" fmla="*/ 47094 h 1067726"/>
                  <a:gd name="connsiteX5" fmla="*/ 669678 w 1948560"/>
                  <a:gd name="connsiteY5" fmla="*/ 62045 h 1067726"/>
                  <a:gd name="connsiteX6" fmla="*/ 566650 w 1948560"/>
                  <a:gd name="connsiteY6" fmla="*/ 96431 h 1067726"/>
                  <a:gd name="connsiteX7" fmla="*/ 474075 w 1948560"/>
                  <a:gd name="connsiteY7" fmla="*/ 135302 h 1067726"/>
                  <a:gd name="connsiteX8" fmla="*/ 391205 w 1948560"/>
                  <a:gd name="connsiteY8" fmla="*/ 178659 h 1067726"/>
                  <a:gd name="connsiteX9" fmla="*/ 318788 w 1948560"/>
                  <a:gd name="connsiteY9" fmla="*/ 224258 h 1067726"/>
                  <a:gd name="connsiteX10" fmla="*/ 256075 w 1948560"/>
                  <a:gd name="connsiteY10" fmla="*/ 272099 h 1067726"/>
                  <a:gd name="connsiteX11" fmla="*/ 175445 w 1948560"/>
                  <a:gd name="connsiteY11" fmla="*/ 343861 h 1067726"/>
                  <a:gd name="connsiteX12" fmla="*/ 96308 w 1948560"/>
                  <a:gd name="connsiteY12" fmla="*/ 438050 h 1067726"/>
                  <a:gd name="connsiteX13" fmla="*/ 44048 w 1948560"/>
                  <a:gd name="connsiteY13" fmla="*/ 519530 h 1067726"/>
                  <a:gd name="connsiteX14" fmla="*/ 2987 w 1948560"/>
                  <a:gd name="connsiteY14" fmla="*/ 607738 h 1067726"/>
                  <a:gd name="connsiteX15" fmla="*/ 0 w 1948560"/>
                  <a:gd name="connsiteY15" fmla="*/ 620446 h 1067726"/>
                  <a:gd name="connsiteX16" fmla="*/ 138283 w 1948560"/>
                  <a:gd name="connsiteY16" fmla="*/ 1067726 h 1067726"/>
                  <a:gd name="connsiteX17" fmla="*/ 589635 w 1948560"/>
                  <a:gd name="connsiteY17" fmla="*/ 1067726 h 1067726"/>
                  <a:gd name="connsiteX18" fmla="*/ 1948560 w 1948560"/>
                  <a:gd name="connsiteY18" fmla="*/ 716129 h 1067726"/>
                  <a:gd name="connsiteX19" fmla="*/ 1623800 w 1948560"/>
                  <a:gd name="connsiteY19" fmla="*/ 162213 h 1067726"/>
                  <a:gd name="connsiteX20" fmla="*/ 1615588 w 1948560"/>
                  <a:gd name="connsiteY20" fmla="*/ 153243 h 1067726"/>
                  <a:gd name="connsiteX21" fmla="*/ 1540184 w 1948560"/>
                  <a:gd name="connsiteY21" fmla="*/ 103906 h 1067726"/>
                  <a:gd name="connsiteX22" fmla="*/ 1457314 w 1948560"/>
                  <a:gd name="connsiteY22" fmla="*/ 65035 h 1067726"/>
                  <a:gd name="connsiteX23" fmla="*/ 1346821 w 1948560"/>
                  <a:gd name="connsiteY23" fmla="*/ 29901 h 1067726"/>
                  <a:gd name="connsiteX24" fmla="*/ 1243047 w 1948560"/>
                  <a:gd name="connsiteY24" fmla="*/ 10466 h 1067726"/>
                  <a:gd name="connsiteX25" fmla="*/ 1166150 w 1948560"/>
                  <a:gd name="connsiteY25" fmla="*/ 1495 h 106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948560" h="1067726">
                    <a:moveTo>
                      <a:pt x="1081040" y="0"/>
                    </a:moveTo>
                    <a:lnTo>
                      <a:pt x="989958" y="2990"/>
                    </a:lnTo>
                    <a:lnTo>
                      <a:pt x="889917" y="13456"/>
                    </a:lnTo>
                    <a:lnTo>
                      <a:pt x="782410" y="32891"/>
                    </a:lnTo>
                    <a:lnTo>
                      <a:pt x="726417" y="47094"/>
                    </a:lnTo>
                    <a:lnTo>
                      <a:pt x="669678" y="62045"/>
                    </a:lnTo>
                    <a:lnTo>
                      <a:pt x="566650" y="96431"/>
                    </a:lnTo>
                    <a:lnTo>
                      <a:pt x="474075" y="135302"/>
                    </a:lnTo>
                    <a:lnTo>
                      <a:pt x="391205" y="178659"/>
                    </a:lnTo>
                    <a:lnTo>
                      <a:pt x="318788" y="224258"/>
                    </a:lnTo>
                    <a:lnTo>
                      <a:pt x="256075" y="272099"/>
                    </a:lnTo>
                    <a:lnTo>
                      <a:pt x="175445" y="343861"/>
                    </a:lnTo>
                    <a:lnTo>
                      <a:pt x="96308" y="438050"/>
                    </a:lnTo>
                    <a:lnTo>
                      <a:pt x="44048" y="519530"/>
                    </a:lnTo>
                    <a:lnTo>
                      <a:pt x="2987" y="607738"/>
                    </a:lnTo>
                    <a:lnTo>
                      <a:pt x="0" y="620446"/>
                    </a:lnTo>
                    <a:lnTo>
                      <a:pt x="138283" y="1067726"/>
                    </a:lnTo>
                    <a:lnTo>
                      <a:pt x="589635" y="1067726"/>
                    </a:lnTo>
                    <a:lnTo>
                      <a:pt x="1948560" y="716129"/>
                    </a:lnTo>
                    <a:lnTo>
                      <a:pt x="1623800" y="162213"/>
                    </a:lnTo>
                    <a:lnTo>
                      <a:pt x="1615588" y="153243"/>
                    </a:lnTo>
                    <a:lnTo>
                      <a:pt x="1540184" y="103906"/>
                    </a:lnTo>
                    <a:lnTo>
                      <a:pt x="1457314" y="65035"/>
                    </a:lnTo>
                    <a:lnTo>
                      <a:pt x="1346821" y="29901"/>
                    </a:lnTo>
                    <a:lnTo>
                      <a:pt x="1243047" y="10466"/>
                    </a:lnTo>
                    <a:lnTo>
                      <a:pt x="1166150" y="1495"/>
                    </a:lnTo>
                    <a:close/>
                  </a:path>
                </a:pathLst>
              </a:custGeom>
              <a:solidFill>
                <a:srgbClr val="E0E2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4" name="자유형 273">
                <a:extLst>
                  <a:ext uri="{FF2B5EF4-FFF2-40B4-BE49-F238E27FC236}">
                    <a16:creationId xmlns:a16="http://schemas.microsoft.com/office/drawing/2014/main" id="{1A6648A0-F46B-4EC7-B923-B4E673C9714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63496" y="6099357"/>
                <a:ext cx="2230457" cy="758643"/>
              </a:xfrm>
              <a:custGeom>
                <a:avLst/>
                <a:gdLst>
                  <a:gd name="connsiteX0" fmla="*/ 1599284 w 2230457"/>
                  <a:gd name="connsiteY0" fmla="*/ 0 h 758643"/>
                  <a:gd name="connsiteX1" fmla="*/ 1485869 w 2230457"/>
                  <a:gd name="connsiteY1" fmla="*/ 0 h 758643"/>
                  <a:gd name="connsiteX2" fmla="*/ 1334417 w 2230457"/>
                  <a:gd name="connsiteY2" fmla="*/ 12722 h 758643"/>
                  <a:gd name="connsiteX3" fmla="*/ 1241851 w 2230457"/>
                  <a:gd name="connsiteY3" fmla="*/ 25445 h 758643"/>
                  <a:gd name="connsiteX4" fmla="*/ 1194881 w 2230457"/>
                  <a:gd name="connsiteY4" fmla="*/ 31403 h 758643"/>
                  <a:gd name="connsiteX5" fmla="*/ 1095670 w 2230457"/>
                  <a:gd name="connsiteY5" fmla="*/ 52176 h 758643"/>
                  <a:gd name="connsiteX6" fmla="*/ 994856 w 2230457"/>
                  <a:gd name="connsiteY6" fmla="*/ 81324 h 758643"/>
                  <a:gd name="connsiteX7" fmla="*/ 890376 w 2230457"/>
                  <a:gd name="connsiteY7" fmla="*/ 117880 h 758643"/>
                  <a:gd name="connsiteX8" fmla="*/ 732968 w 2230457"/>
                  <a:gd name="connsiteY8" fmla="*/ 182777 h 758643"/>
                  <a:gd name="connsiteX9" fmla="*/ 529963 w 2230457"/>
                  <a:gd name="connsiteY9" fmla="*/ 282136 h 758643"/>
                  <a:gd name="connsiteX10" fmla="*/ 344145 w 2230457"/>
                  <a:gd name="connsiteY10" fmla="*/ 384232 h 758643"/>
                  <a:gd name="connsiteX11" fmla="*/ 185819 w 2230457"/>
                  <a:gd name="connsiteY11" fmla="*/ 477633 h 758643"/>
                  <a:gd name="connsiteX12" fmla="*/ 23829 w 2230457"/>
                  <a:gd name="connsiteY12" fmla="*/ 581986 h 758643"/>
                  <a:gd name="connsiteX13" fmla="*/ 0 w 2230457"/>
                  <a:gd name="connsiteY13" fmla="*/ 598411 h 758643"/>
                  <a:gd name="connsiteX14" fmla="*/ 67584 w 2230457"/>
                  <a:gd name="connsiteY14" fmla="*/ 758643 h 758643"/>
                  <a:gd name="connsiteX15" fmla="*/ 2230457 w 2230457"/>
                  <a:gd name="connsiteY15" fmla="*/ 758643 h 758643"/>
                  <a:gd name="connsiteX16" fmla="*/ 1794956 w 2230457"/>
                  <a:gd name="connsiteY16" fmla="*/ 63449 h 758643"/>
                  <a:gd name="connsiteX17" fmla="*/ 1794269 w 2230457"/>
                  <a:gd name="connsiteY17" fmla="*/ 59745 h 758643"/>
                  <a:gd name="connsiteX18" fmla="*/ 1771814 w 2230457"/>
                  <a:gd name="connsiteY18" fmla="*/ 39615 h 758643"/>
                  <a:gd name="connsiteX19" fmla="*/ 1737446 w 2230457"/>
                  <a:gd name="connsiteY19" fmla="*/ 23190 h 758643"/>
                  <a:gd name="connsiteX20" fmla="*/ 1682228 w 2230457"/>
                  <a:gd name="connsiteY20" fmla="*/ 8213 h 758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230457" h="758643">
                    <a:moveTo>
                      <a:pt x="1599284" y="0"/>
                    </a:moveTo>
                    <a:lnTo>
                      <a:pt x="1485869" y="0"/>
                    </a:lnTo>
                    <a:lnTo>
                      <a:pt x="1334417" y="12722"/>
                    </a:lnTo>
                    <a:lnTo>
                      <a:pt x="1241851" y="25445"/>
                    </a:lnTo>
                    <a:lnTo>
                      <a:pt x="1194881" y="31403"/>
                    </a:lnTo>
                    <a:lnTo>
                      <a:pt x="1095670" y="52176"/>
                    </a:lnTo>
                    <a:lnTo>
                      <a:pt x="994856" y="81324"/>
                    </a:lnTo>
                    <a:lnTo>
                      <a:pt x="890376" y="117880"/>
                    </a:lnTo>
                    <a:lnTo>
                      <a:pt x="732968" y="182777"/>
                    </a:lnTo>
                    <a:lnTo>
                      <a:pt x="529963" y="282136"/>
                    </a:lnTo>
                    <a:lnTo>
                      <a:pt x="344145" y="384232"/>
                    </a:lnTo>
                    <a:lnTo>
                      <a:pt x="185819" y="477633"/>
                    </a:lnTo>
                    <a:lnTo>
                      <a:pt x="23829" y="581986"/>
                    </a:lnTo>
                    <a:lnTo>
                      <a:pt x="0" y="598411"/>
                    </a:lnTo>
                    <a:lnTo>
                      <a:pt x="67584" y="758643"/>
                    </a:lnTo>
                    <a:lnTo>
                      <a:pt x="2230457" y="758643"/>
                    </a:lnTo>
                    <a:lnTo>
                      <a:pt x="1794956" y="63449"/>
                    </a:lnTo>
                    <a:cubicBezTo>
                      <a:pt x="1794727" y="62161"/>
                      <a:pt x="1794497" y="61034"/>
                      <a:pt x="1794269" y="59745"/>
                    </a:cubicBezTo>
                    <a:lnTo>
                      <a:pt x="1771814" y="39615"/>
                    </a:lnTo>
                    <a:lnTo>
                      <a:pt x="1737446" y="23190"/>
                    </a:lnTo>
                    <a:lnTo>
                      <a:pt x="1682228" y="8213"/>
                    </a:lnTo>
                    <a:close/>
                  </a:path>
                </a:pathLst>
              </a:custGeom>
              <a:solidFill>
                <a:srgbClr val="375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67" name="그룹 166"/>
            <p:cNvGrpSpPr/>
            <p:nvPr/>
          </p:nvGrpSpPr>
          <p:grpSpPr>
            <a:xfrm>
              <a:off x="7210409" y="2397442"/>
              <a:ext cx="2251270" cy="4460559"/>
              <a:chOff x="7210409" y="2397442"/>
              <a:chExt cx="2251270" cy="4460559"/>
            </a:xfrm>
          </p:grpSpPr>
          <p:sp>
            <p:nvSpPr>
              <p:cNvPr id="268" name="Freeform 7">
                <a:extLst>
                  <a:ext uri="{FF2B5EF4-FFF2-40B4-BE49-F238E27FC236}">
                    <a16:creationId xmlns:a16="http://schemas.microsoft.com/office/drawing/2014/main" id="{60B0D738-B6E0-4663-B9BE-685F2B09F9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0409" y="2397442"/>
                <a:ext cx="1827615" cy="4242036"/>
              </a:xfrm>
              <a:custGeom>
                <a:avLst/>
                <a:gdLst>
                  <a:gd name="T0" fmla="*/ 526 w 2447"/>
                  <a:gd name="T1" fmla="*/ 1249 h 5683"/>
                  <a:gd name="T2" fmla="*/ 531 w 2447"/>
                  <a:gd name="T3" fmla="*/ 850 h 5683"/>
                  <a:gd name="T4" fmla="*/ 587 w 2447"/>
                  <a:gd name="T5" fmla="*/ 485 h 5683"/>
                  <a:gd name="T6" fmla="*/ 655 w 2447"/>
                  <a:gd name="T7" fmla="*/ 295 h 5683"/>
                  <a:gd name="T8" fmla="*/ 757 w 2447"/>
                  <a:gd name="T9" fmla="*/ 147 h 5683"/>
                  <a:gd name="T10" fmla="*/ 861 w 2447"/>
                  <a:gd name="T11" fmla="*/ 77 h 5683"/>
                  <a:gd name="T12" fmla="*/ 963 w 2447"/>
                  <a:gd name="T13" fmla="*/ 30 h 5683"/>
                  <a:gd name="T14" fmla="*/ 1081 w 2447"/>
                  <a:gd name="T15" fmla="*/ 2 h 5683"/>
                  <a:gd name="T16" fmla="*/ 1180 w 2447"/>
                  <a:gd name="T17" fmla="*/ 5 h 5683"/>
                  <a:gd name="T18" fmla="*/ 1313 w 2447"/>
                  <a:gd name="T19" fmla="*/ 64 h 5683"/>
                  <a:gd name="T20" fmla="*/ 1409 w 2447"/>
                  <a:gd name="T21" fmla="*/ 174 h 5683"/>
                  <a:gd name="T22" fmla="*/ 1450 w 2447"/>
                  <a:gd name="T23" fmla="*/ 257 h 5683"/>
                  <a:gd name="T24" fmla="*/ 1473 w 2447"/>
                  <a:gd name="T25" fmla="*/ 365 h 5683"/>
                  <a:gd name="T26" fmla="*/ 1500 w 2447"/>
                  <a:gd name="T27" fmla="*/ 854 h 5683"/>
                  <a:gd name="T28" fmla="*/ 1507 w 2447"/>
                  <a:gd name="T29" fmla="*/ 922 h 5683"/>
                  <a:gd name="T30" fmla="*/ 1684 w 2447"/>
                  <a:gd name="T31" fmla="*/ 1056 h 5683"/>
                  <a:gd name="T32" fmla="*/ 1916 w 2447"/>
                  <a:gd name="T33" fmla="*/ 1270 h 5683"/>
                  <a:gd name="T34" fmla="*/ 2211 w 2447"/>
                  <a:gd name="T35" fmla="*/ 1522 h 5683"/>
                  <a:gd name="T36" fmla="*/ 2313 w 2447"/>
                  <a:gd name="T37" fmla="*/ 1608 h 5683"/>
                  <a:gd name="T38" fmla="*/ 2394 w 2447"/>
                  <a:gd name="T39" fmla="*/ 1729 h 5683"/>
                  <a:gd name="T40" fmla="*/ 2431 w 2447"/>
                  <a:gd name="T41" fmla="*/ 1847 h 5683"/>
                  <a:gd name="T42" fmla="*/ 2447 w 2447"/>
                  <a:gd name="T43" fmla="*/ 2048 h 5683"/>
                  <a:gd name="T44" fmla="*/ 2407 w 2447"/>
                  <a:gd name="T45" fmla="*/ 2491 h 5683"/>
                  <a:gd name="T46" fmla="*/ 2306 w 2447"/>
                  <a:gd name="T47" fmla="*/ 3317 h 5683"/>
                  <a:gd name="T48" fmla="*/ 2282 w 2447"/>
                  <a:gd name="T49" fmla="*/ 3699 h 5683"/>
                  <a:gd name="T50" fmla="*/ 2233 w 2447"/>
                  <a:gd name="T51" fmla="*/ 4377 h 5683"/>
                  <a:gd name="T52" fmla="*/ 2244 w 2447"/>
                  <a:gd name="T53" fmla="*/ 4750 h 5683"/>
                  <a:gd name="T54" fmla="*/ 2295 w 2447"/>
                  <a:gd name="T55" fmla="*/ 5016 h 5683"/>
                  <a:gd name="T56" fmla="*/ 502 w 2447"/>
                  <a:gd name="T57" fmla="*/ 5683 h 5683"/>
                  <a:gd name="T58" fmla="*/ 324 w 2447"/>
                  <a:gd name="T59" fmla="*/ 4992 h 5683"/>
                  <a:gd name="T60" fmla="*/ 217 w 2447"/>
                  <a:gd name="T61" fmla="*/ 4392 h 5683"/>
                  <a:gd name="T62" fmla="*/ 73 w 2447"/>
                  <a:gd name="T63" fmla="*/ 3939 h 5683"/>
                  <a:gd name="T64" fmla="*/ 4 w 2447"/>
                  <a:gd name="T65" fmla="*/ 3510 h 5683"/>
                  <a:gd name="T66" fmla="*/ 6 w 2447"/>
                  <a:gd name="T67" fmla="*/ 3241 h 5683"/>
                  <a:gd name="T68" fmla="*/ 49 w 2447"/>
                  <a:gd name="T69" fmla="*/ 2968 h 5683"/>
                  <a:gd name="T70" fmla="*/ 118 w 2447"/>
                  <a:gd name="T71" fmla="*/ 2765 h 5683"/>
                  <a:gd name="T72" fmla="*/ 344 w 2447"/>
                  <a:gd name="T73" fmla="*/ 2242 h 5683"/>
                  <a:gd name="T74" fmla="*/ 464 w 2447"/>
                  <a:gd name="T75" fmla="*/ 1927 h 5683"/>
                  <a:gd name="T76" fmla="*/ 524 w 2447"/>
                  <a:gd name="T77" fmla="*/ 1597 h 5683"/>
                  <a:gd name="T78" fmla="*/ 528 w 2447"/>
                  <a:gd name="T79" fmla="*/ 1280 h 56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447" h="5683">
                    <a:moveTo>
                      <a:pt x="528" y="1280"/>
                    </a:moveTo>
                    <a:lnTo>
                      <a:pt x="526" y="1249"/>
                    </a:lnTo>
                    <a:lnTo>
                      <a:pt x="523" y="1038"/>
                    </a:lnTo>
                    <a:lnTo>
                      <a:pt x="531" y="850"/>
                    </a:lnTo>
                    <a:lnTo>
                      <a:pt x="554" y="641"/>
                    </a:lnTo>
                    <a:lnTo>
                      <a:pt x="587" y="485"/>
                    </a:lnTo>
                    <a:lnTo>
                      <a:pt x="618" y="386"/>
                    </a:lnTo>
                    <a:lnTo>
                      <a:pt x="655" y="295"/>
                    </a:lnTo>
                    <a:lnTo>
                      <a:pt x="703" y="215"/>
                    </a:lnTo>
                    <a:lnTo>
                      <a:pt x="757" y="147"/>
                    </a:lnTo>
                    <a:lnTo>
                      <a:pt x="823" y="95"/>
                    </a:lnTo>
                    <a:lnTo>
                      <a:pt x="861" y="77"/>
                    </a:lnTo>
                    <a:lnTo>
                      <a:pt x="897" y="59"/>
                    </a:lnTo>
                    <a:lnTo>
                      <a:pt x="963" y="30"/>
                    </a:lnTo>
                    <a:lnTo>
                      <a:pt x="1025" y="12"/>
                    </a:lnTo>
                    <a:lnTo>
                      <a:pt x="1081" y="2"/>
                    </a:lnTo>
                    <a:lnTo>
                      <a:pt x="1133" y="0"/>
                    </a:lnTo>
                    <a:lnTo>
                      <a:pt x="1180" y="5"/>
                    </a:lnTo>
                    <a:lnTo>
                      <a:pt x="1244" y="23"/>
                    </a:lnTo>
                    <a:lnTo>
                      <a:pt x="1313" y="64"/>
                    </a:lnTo>
                    <a:lnTo>
                      <a:pt x="1368" y="117"/>
                    </a:lnTo>
                    <a:lnTo>
                      <a:pt x="1409" y="174"/>
                    </a:lnTo>
                    <a:lnTo>
                      <a:pt x="1440" y="231"/>
                    </a:lnTo>
                    <a:lnTo>
                      <a:pt x="1450" y="257"/>
                    </a:lnTo>
                    <a:lnTo>
                      <a:pt x="1458" y="284"/>
                    </a:lnTo>
                    <a:lnTo>
                      <a:pt x="1473" y="365"/>
                    </a:lnTo>
                    <a:lnTo>
                      <a:pt x="1489" y="521"/>
                    </a:lnTo>
                    <a:lnTo>
                      <a:pt x="1500" y="854"/>
                    </a:lnTo>
                    <a:lnTo>
                      <a:pt x="1500" y="922"/>
                    </a:lnTo>
                    <a:lnTo>
                      <a:pt x="1507" y="922"/>
                    </a:lnTo>
                    <a:lnTo>
                      <a:pt x="1584" y="969"/>
                    </a:lnTo>
                    <a:lnTo>
                      <a:pt x="1684" y="1056"/>
                    </a:lnTo>
                    <a:lnTo>
                      <a:pt x="1756" y="1126"/>
                    </a:lnTo>
                    <a:lnTo>
                      <a:pt x="1916" y="1270"/>
                    </a:lnTo>
                    <a:lnTo>
                      <a:pt x="2100" y="1433"/>
                    </a:lnTo>
                    <a:lnTo>
                      <a:pt x="2211" y="1522"/>
                    </a:lnTo>
                    <a:lnTo>
                      <a:pt x="2269" y="1561"/>
                    </a:lnTo>
                    <a:lnTo>
                      <a:pt x="2313" y="1608"/>
                    </a:lnTo>
                    <a:lnTo>
                      <a:pt x="2367" y="1679"/>
                    </a:lnTo>
                    <a:lnTo>
                      <a:pt x="2394" y="1729"/>
                    </a:lnTo>
                    <a:lnTo>
                      <a:pt x="2416" y="1784"/>
                    </a:lnTo>
                    <a:lnTo>
                      <a:pt x="2431" y="1847"/>
                    </a:lnTo>
                    <a:lnTo>
                      <a:pt x="2446" y="1957"/>
                    </a:lnTo>
                    <a:lnTo>
                      <a:pt x="2447" y="2048"/>
                    </a:lnTo>
                    <a:lnTo>
                      <a:pt x="2443" y="2158"/>
                    </a:lnTo>
                    <a:lnTo>
                      <a:pt x="2407" y="2491"/>
                    </a:lnTo>
                    <a:lnTo>
                      <a:pt x="2354" y="2899"/>
                    </a:lnTo>
                    <a:lnTo>
                      <a:pt x="2306" y="3317"/>
                    </a:lnTo>
                    <a:lnTo>
                      <a:pt x="2295" y="3506"/>
                    </a:lnTo>
                    <a:lnTo>
                      <a:pt x="2282" y="3699"/>
                    </a:lnTo>
                    <a:lnTo>
                      <a:pt x="2249" y="4088"/>
                    </a:lnTo>
                    <a:lnTo>
                      <a:pt x="2233" y="4377"/>
                    </a:lnTo>
                    <a:lnTo>
                      <a:pt x="2231" y="4566"/>
                    </a:lnTo>
                    <a:lnTo>
                      <a:pt x="2244" y="4750"/>
                    </a:lnTo>
                    <a:lnTo>
                      <a:pt x="2272" y="4930"/>
                    </a:lnTo>
                    <a:lnTo>
                      <a:pt x="2295" y="5016"/>
                    </a:lnTo>
                    <a:lnTo>
                      <a:pt x="2397" y="5477"/>
                    </a:lnTo>
                    <a:lnTo>
                      <a:pt x="502" y="5683"/>
                    </a:lnTo>
                    <a:lnTo>
                      <a:pt x="374" y="5325"/>
                    </a:lnTo>
                    <a:lnTo>
                      <a:pt x="324" y="4992"/>
                    </a:lnTo>
                    <a:lnTo>
                      <a:pt x="246" y="4479"/>
                    </a:lnTo>
                    <a:lnTo>
                      <a:pt x="217" y="4392"/>
                    </a:lnTo>
                    <a:lnTo>
                      <a:pt x="133" y="4148"/>
                    </a:lnTo>
                    <a:lnTo>
                      <a:pt x="73" y="3939"/>
                    </a:lnTo>
                    <a:lnTo>
                      <a:pt x="26" y="3702"/>
                    </a:lnTo>
                    <a:lnTo>
                      <a:pt x="4" y="3510"/>
                    </a:lnTo>
                    <a:lnTo>
                      <a:pt x="0" y="3377"/>
                    </a:lnTo>
                    <a:lnTo>
                      <a:pt x="6" y="3241"/>
                    </a:lnTo>
                    <a:lnTo>
                      <a:pt x="22" y="3104"/>
                    </a:lnTo>
                    <a:lnTo>
                      <a:pt x="49" y="2968"/>
                    </a:lnTo>
                    <a:lnTo>
                      <a:pt x="91" y="2832"/>
                    </a:lnTo>
                    <a:lnTo>
                      <a:pt x="118" y="2765"/>
                    </a:lnTo>
                    <a:lnTo>
                      <a:pt x="220" y="2523"/>
                    </a:lnTo>
                    <a:lnTo>
                      <a:pt x="344" y="2242"/>
                    </a:lnTo>
                    <a:lnTo>
                      <a:pt x="412" y="2079"/>
                    </a:lnTo>
                    <a:lnTo>
                      <a:pt x="464" y="1927"/>
                    </a:lnTo>
                    <a:lnTo>
                      <a:pt x="502" y="1770"/>
                    </a:lnTo>
                    <a:lnTo>
                      <a:pt x="524" y="1597"/>
                    </a:lnTo>
                    <a:lnTo>
                      <a:pt x="531" y="1395"/>
                    </a:lnTo>
                    <a:lnTo>
                      <a:pt x="528" y="1280"/>
                    </a:lnTo>
                    <a:close/>
                  </a:path>
                </a:pathLst>
              </a:custGeom>
              <a:solidFill>
                <a:srgbClr val="FFD5A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9" name="Freeform 8">
                <a:extLst>
                  <a:ext uri="{FF2B5EF4-FFF2-40B4-BE49-F238E27FC236}">
                    <a16:creationId xmlns:a16="http://schemas.microsoft.com/office/drawing/2014/main" id="{E436D5C1-056A-4B5F-A615-EEA8D2AB65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97217" y="2433278"/>
                <a:ext cx="438986" cy="456904"/>
              </a:xfrm>
              <a:custGeom>
                <a:avLst/>
                <a:gdLst>
                  <a:gd name="T0" fmla="*/ 0 w 588"/>
                  <a:gd name="T1" fmla="*/ 208 h 612"/>
                  <a:gd name="T2" fmla="*/ 2 w 588"/>
                  <a:gd name="T3" fmla="*/ 200 h 612"/>
                  <a:gd name="T4" fmla="*/ 50 w 588"/>
                  <a:gd name="T5" fmla="*/ 137 h 612"/>
                  <a:gd name="T6" fmla="*/ 116 w 588"/>
                  <a:gd name="T7" fmla="*/ 75 h 612"/>
                  <a:gd name="T8" fmla="*/ 172 w 588"/>
                  <a:gd name="T9" fmla="*/ 38 h 612"/>
                  <a:gd name="T10" fmla="*/ 239 w 588"/>
                  <a:gd name="T11" fmla="*/ 12 h 612"/>
                  <a:gd name="T12" fmla="*/ 315 w 588"/>
                  <a:gd name="T13" fmla="*/ 0 h 612"/>
                  <a:gd name="T14" fmla="*/ 358 w 588"/>
                  <a:gd name="T15" fmla="*/ 2 h 612"/>
                  <a:gd name="T16" fmla="*/ 398 w 588"/>
                  <a:gd name="T17" fmla="*/ 9 h 612"/>
                  <a:gd name="T18" fmla="*/ 465 w 588"/>
                  <a:gd name="T19" fmla="*/ 30 h 612"/>
                  <a:gd name="T20" fmla="*/ 514 w 588"/>
                  <a:gd name="T21" fmla="*/ 61 h 612"/>
                  <a:gd name="T22" fmla="*/ 547 w 588"/>
                  <a:gd name="T23" fmla="*/ 97 h 612"/>
                  <a:gd name="T24" fmla="*/ 577 w 588"/>
                  <a:gd name="T25" fmla="*/ 150 h 612"/>
                  <a:gd name="T26" fmla="*/ 588 w 588"/>
                  <a:gd name="T27" fmla="*/ 202 h 612"/>
                  <a:gd name="T28" fmla="*/ 588 w 588"/>
                  <a:gd name="T29" fmla="*/ 208 h 612"/>
                  <a:gd name="T30" fmla="*/ 588 w 588"/>
                  <a:gd name="T31" fmla="*/ 252 h 612"/>
                  <a:gd name="T32" fmla="*/ 565 w 588"/>
                  <a:gd name="T33" fmla="*/ 425 h 612"/>
                  <a:gd name="T34" fmla="*/ 547 w 588"/>
                  <a:gd name="T35" fmla="*/ 491 h 612"/>
                  <a:gd name="T36" fmla="*/ 519 w 588"/>
                  <a:gd name="T37" fmla="*/ 547 h 612"/>
                  <a:gd name="T38" fmla="*/ 492 w 588"/>
                  <a:gd name="T39" fmla="*/ 576 h 612"/>
                  <a:gd name="T40" fmla="*/ 472 w 588"/>
                  <a:gd name="T41" fmla="*/ 588 h 612"/>
                  <a:gd name="T42" fmla="*/ 460 w 588"/>
                  <a:gd name="T43" fmla="*/ 591 h 612"/>
                  <a:gd name="T44" fmla="*/ 431 w 588"/>
                  <a:gd name="T45" fmla="*/ 599 h 612"/>
                  <a:gd name="T46" fmla="*/ 371 w 588"/>
                  <a:gd name="T47" fmla="*/ 609 h 612"/>
                  <a:gd name="T48" fmla="*/ 313 w 588"/>
                  <a:gd name="T49" fmla="*/ 612 h 612"/>
                  <a:gd name="T50" fmla="*/ 256 w 588"/>
                  <a:gd name="T51" fmla="*/ 606 h 612"/>
                  <a:gd name="T52" fmla="*/ 204 w 588"/>
                  <a:gd name="T53" fmla="*/ 593 h 612"/>
                  <a:gd name="T54" fmla="*/ 157 w 588"/>
                  <a:gd name="T55" fmla="*/ 576 h 612"/>
                  <a:gd name="T56" fmla="*/ 116 w 588"/>
                  <a:gd name="T57" fmla="*/ 555 h 612"/>
                  <a:gd name="T58" fmla="*/ 86 w 588"/>
                  <a:gd name="T59" fmla="*/ 529 h 612"/>
                  <a:gd name="T60" fmla="*/ 76 w 588"/>
                  <a:gd name="T61" fmla="*/ 514 h 612"/>
                  <a:gd name="T62" fmla="*/ 57 w 588"/>
                  <a:gd name="T63" fmla="*/ 491 h 612"/>
                  <a:gd name="T64" fmla="*/ 28 w 588"/>
                  <a:gd name="T65" fmla="*/ 415 h 612"/>
                  <a:gd name="T66" fmla="*/ 10 w 588"/>
                  <a:gd name="T67" fmla="*/ 324 h 612"/>
                  <a:gd name="T68" fmla="*/ 0 w 588"/>
                  <a:gd name="T69" fmla="*/ 239 h 612"/>
                  <a:gd name="T70" fmla="*/ 0 w 588"/>
                  <a:gd name="T71" fmla="*/ 208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88" h="612">
                    <a:moveTo>
                      <a:pt x="0" y="208"/>
                    </a:moveTo>
                    <a:lnTo>
                      <a:pt x="2" y="200"/>
                    </a:lnTo>
                    <a:lnTo>
                      <a:pt x="50" y="137"/>
                    </a:lnTo>
                    <a:lnTo>
                      <a:pt x="116" y="75"/>
                    </a:lnTo>
                    <a:lnTo>
                      <a:pt x="172" y="38"/>
                    </a:lnTo>
                    <a:lnTo>
                      <a:pt x="239" y="12"/>
                    </a:lnTo>
                    <a:lnTo>
                      <a:pt x="315" y="0"/>
                    </a:lnTo>
                    <a:lnTo>
                      <a:pt x="358" y="2"/>
                    </a:lnTo>
                    <a:lnTo>
                      <a:pt x="398" y="9"/>
                    </a:lnTo>
                    <a:lnTo>
                      <a:pt x="465" y="30"/>
                    </a:lnTo>
                    <a:lnTo>
                      <a:pt x="514" y="61"/>
                    </a:lnTo>
                    <a:lnTo>
                      <a:pt x="547" y="97"/>
                    </a:lnTo>
                    <a:lnTo>
                      <a:pt x="577" y="150"/>
                    </a:lnTo>
                    <a:lnTo>
                      <a:pt x="588" y="202"/>
                    </a:lnTo>
                    <a:lnTo>
                      <a:pt x="588" y="208"/>
                    </a:lnTo>
                    <a:lnTo>
                      <a:pt x="588" y="252"/>
                    </a:lnTo>
                    <a:lnTo>
                      <a:pt x="565" y="425"/>
                    </a:lnTo>
                    <a:lnTo>
                      <a:pt x="547" y="491"/>
                    </a:lnTo>
                    <a:lnTo>
                      <a:pt x="519" y="547"/>
                    </a:lnTo>
                    <a:lnTo>
                      <a:pt x="492" y="576"/>
                    </a:lnTo>
                    <a:lnTo>
                      <a:pt x="472" y="588"/>
                    </a:lnTo>
                    <a:lnTo>
                      <a:pt x="460" y="591"/>
                    </a:lnTo>
                    <a:lnTo>
                      <a:pt x="431" y="599"/>
                    </a:lnTo>
                    <a:lnTo>
                      <a:pt x="371" y="609"/>
                    </a:lnTo>
                    <a:lnTo>
                      <a:pt x="313" y="612"/>
                    </a:lnTo>
                    <a:lnTo>
                      <a:pt x="256" y="606"/>
                    </a:lnTo>
                    <a:lnTo>
                      <a:pt x="204" y="593"/>
                    </a:lnTo>
                    <a:lnTo>
                      <a:pt x="157" y="576"/>
                    </a:lnTo>
                    <a:lnTo>
                      <a:pt x="116" y="555"/>
                    </a:lnTo>
                    <a:lnTo>
                      <a:pt x="86" y="529"/>
                    </a:lnTo>
                    <a:lnTo>
                      <a:pt x="76" y="514"/>
                    </a:lnTo>
                    <a:lnTo>
                      <a:pt x="57" y="491"/>
                    </a:lnTo>
                    <a:lnTo>
                      <a:pt x="28" y="415"/>
                    </a:lnTo>
                    <a:lnTo>
                      <a:pt x="10" y="324"/>
                    </a:lnTo>
                    <a:lnTo>
                      <a:pt x="0" y="239"/>
                    </a:lnTo>
                    <a:lnTo>
                      <a:pt x="0" y="20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0" name="Freeform 9">
                <a:extLst>
                  <a:ext uri="{FF2B5EF4-FFF2-40B4-BE49-F238E27FC236}">
                    <a16:creationId xmlns:a16="http://schemas.microsoft.com/office/drawing/2014/main" id="{03DED707-F840-43DE-987E-0EF96D3143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6202" y="3026805"/>
                <a:ext cx="134383" cy="1319198"/>
              </a:xfrm>
              <a:custGeom>
                <a:avLst/>
                <a:gdLst>
                  <a:gd name="T0" fmla="*/ 103 w 179"/>
                  <a:gd name="T1" fmla="*/ 77 h 1766"/>
                  <a:gd name="T2" fmla="*/ 103 w 179"/>
                  <a:gd name="T3" fmla="*/ 409 h 1766"/>
                  <a:gd name="T4" fmla="*/ 95 w 179"/>
                  <a:gd name="T5" fmla="*/ 506 h 1766"/>
                  <a:gd name="T6" fmla="*/ 77 w 179"/>
                  <a:gd name="T7" fmla="*/ 563 h 1766"/>
                  <a:gd name="T8" fmla="*/ 77 w 179"/>
                  <a:gd name="T9" fmla="*/ 614 h 1766"/>
                  <a:gd name="T10" fmla="*/ 77 w 179"/>
                  <a:gd name="T11" fmla="*/ 666 h 1766"/>
                  <a:gd name="T12" fmla="*/ 77 w 179"/>
                  <a:gd name="T13" fmla="*/ 755 h 1766"/>
                  <a:gd name="T14" fmla="*/ 94 w 179"/>
                  <a:gd name="T15" fmla="*/ 851 h 1766"/>
                  <a:gd name="T16" fmla="*/ 105 w 179"/>
                  <a:gd name="T17" fmla="*/ 909 h 1766"/>
                  <a:gd name="T18" fmla="*/ 127 w 179"/>
                  <a:gd name="T19" fmla="*/ 1024 h 1766"/>
                  <a:gd name="T20" fmla="*/ 163 w 179"/>
                  <a:gd name="T21" fmla="*/ 1139 h 1766"/>
                  <a:gd name="T22" fmla="*/ 179 w 179"/>
                  <a:gd name="T23" fmla="*/ 1229 h 1766"/>
                  <a:gd name="T24" fmla="*/ 179 w 179"/>
                  <a:gd name="T25" fmla="*/ 1357 h 1766"/>
                  <a:gd name="T26" fmla="*/ 179 w 179"/>
                  <a:gd name="T27" fmla="*/ 1689 h 1766"/>
                  <a:gd name="T28" fmla="*/ 179 w 179"/>
                  <a:gd name="T29" fmla="*/ 1689 h 1766"/>
                  <a:gd name="T30" fmla="*/ 169 w 179"/>
                  <a:gd name="T31" fmla="*/ 1542 h 1766"/>
                  <a:gd name="T32" fmla="*/ 153 w 179"/>
                  <a:gd name="T33" fmla="*/ 1449 h 1766"/>
                  <a:gd name="T34" fmla="*/ 127 w 179"/>
                  <a:gd name="T35" fmla="*/ 1357 h 1766"/>
                  <a:gd name="T36" fmla="*/ 127 w 179"/>
                  <a:gd name="T37" fmla="*/ 1260 h 1766"/>
                  <a:gd name="T38" fmla="*/ 103 w 179"/>
                  <a:gd name="T39" fmla="*/ 1203 h 1766"/>
                  <a:gd name="T40" fmla="*/ 67 w 179"/>
                  <a:gd name="T41" fmla="*/ 1087 h 1766"/>
                  <a:gd name="T42" fmla="*/ 42 w 179"/>
                  <a:gd name="T43" fmla="*/ 1030 h 1766"/>
                  <a:gd name="T44" fmla="*/ 25 w 179"/>
                  <a:gd name="T45" fmla="*/ 933 h 1766"/>
                  <a:gd name="T46" fmla="*/ 22 w 179"/>
                  <a:gd name="T47" fmla="*/ 857 h 1766"/>
                  <a:gd name="T48" fmla="*/ 0 w 179"/>
                  <a:gd name="T49" fmla="*/ 716 h 1766"/>
                  <a:gd name="T50" fmla="*/ 0 w 179"/>
                  <a:gd name="T51" fmla="*/ 588 h 1766"/>
                  <a:gd name="T52" fmla="*/ 6 w 179"/>
                  <a:gd name="T53" fmla="*/ 571 h 1766"/>
                  <a:gd name="T54" fmla="*/ 25 w 179"/>
                  <a:gd name="T55" fmla="*/ 563 h 1766"/>
                  <a:gd name="T56" fmla="*/ 51 w 179"/>
                  <a:gd name="T57" fmla="*/ 457 h 1766"/>
                  <a:gd name="T58" fmla="*/ 54 w 179"/>
                  <a:gd name="T59" fmla="*/ 396 h 1766"/>
                  <a:gd name="T60" fmla="*/ 77 w 179"/>
                  <a:gd name="T61" fmla="*/ 307 h 1766"/>
                  <a:gd name="T62" fmla="*/ 84 w 179"/>
                  <a:gd name="T63" fmla="*/ 118 h 1766"/>
                  <a:gd name="T64" fmla="*/ 103 w 179"/>
                  <a:gd name="T65" fmla="*/ 0 h 17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9" h="1766">
                    <a:moveTo>
                      <a:pt x="103" y="0"/>
                    </a:moveTo>
                    <a:lnTo>
                      <a:pt x="103" y="77"/>
                    </a:lnTo>
                    <a:lnTo>
                      <a:pt x="103" y="281"/>
                    </a:lnTo>
                    <a:lnTo>
                      <a:pt x="103" y="409"/>
                    </a:lnTo>
                    <a:lnTo>
                      <a:pt x="103" y="448"/>
                    </a:lnTo>
                    <a:lnTo>
                      <a:pt x="95" y="506"/>
                    </a:lnTo>
                    <a:lnTo>
                      <a:pt x="85" y="543"/>
                    </a:lnTo>
                    <a:lnTo>
                      <a:pt x="77" y="563"/>
                    </a:lnTo>
                    <a:lnTo>
                      <a:pt x="77" y="588"/>
                    </a:lnTo>
                    <a:lnTo>
                      <a:pt x="77" y="614"/>
                    </a:lnTo>
                    <a:lnTo>
                      <a:pt x="77" y="640"/>
                    </a:lnTo>
                    <a:lnTo>
                      <a:pt x="77" y="666"/>
                    </a:lnTo>
                    <a:lnTo>
                      <a:pt x="77" y="716"/>
                    </a:lnTo>
                    <a:lnTo>
                      <a:pt x="77" y="755"/>
                    </a:lnTo>
                    <a:lnTo>
                      <a:pt x="82" y="812"/>
                    </a:lnTo>
                    <a:lnTo>
                      <a:pt x="94" y="851"/>
                    </a:lnTo>
                    <a:lnTo>
                      <a:pt x="103" y="870"/>
                    </a:lnTo>
                    <a:lnTo>
                      <a:pt x="105" y="909"/>
                    </a:lnTo>
                    <a:lnTo>
                      <a:pt x="124" y="985"/>
                    </a:lnTo>
                    <a:lnTo>
                      <a:pt x="127" y="1024"/>
                    </a:lnTo>
                    <a:lnTo>
                      <a:pt x="144" y="1062"/>
                    </a:lnTo>
                    <a:lnTo>
                      <a:pt x="163" y="1139"/>
                    </a:lnTo>
                    <a:lnTo>
                      <a:pt x="179" y="1177"/>
                    </a:lnTo>
                    <a:lnTo>
                      <a:pt x="179" y="1229"/>
                    </a:lnTo>
                    <a:lnTo>
                      <a:pt x="179" y="1279"/>
                    </a:lnTo>
                    <a:lnTo>
                      <a:pt x="179" y="1357"/>
                    </a:lnTo>
                    <a:lnTo>
                      <a:pt x="179" y="1485"/>
                    </a:lnTo>
                    <a:lnTo>
                      <a:pt x="179" y="1689"/>
                    </a:lnTo>
                    <a:lnTo>
                      <a:pt x="179" y="1766"/>
                    </a:lnTo>
                    <a:lnTo>
                      <a:pt x="179" y="1689"/>
                    </a:lnTo>
                    <a:lnTo>
                      <a:pt x="179" y="1647"/>
                    </a:lnTo>
                    <a:lnTo>
                      <a:pt x="169" y="1542"/>
                    </a:lnTo>
                    <a:lnTo>
                      <a:pt x="153" y="1485"/>
                    </a:lnTo>
                    <a:lnTo>
                      <a:pt x="153" y="1449"/>
                    </a:lnTo>
                    <a:lnTo>
                      <a:pt x="144" y="1391"/>
                    </a:lnTo>
                    <a:lnTo>
                      <a:pt x="127" y="1357"/>
                    </a:lnTo>
                    <a:lnTo>
                      <a:pt x="127" y="1279"/>
                    </a:lnTo>
                    <a:lnTo>
                      <a:pt x="127" y="1260"/>
                    </a:lnTo>
                    <a:lnTo>
                      <a:pt x="118" y="1221"/>
                    </a:lnTo>
                    <a:lnTo>
                      <a:pt x="103" y="1203"/>
                    </a:lnTo>
                    <a:lnTo>
                      <a:pt x="87" y="1164"/>
                    </a:lnTo>
                    <a:lnTo>
                      <a:pt x="67" y="1087"/>
                    </a:lnTo>
                    <a:lnTo>
                      <a:pt x="51" y="1049"/>
                    </a:lnTo>
                    <a:lnTo>
                      <a:pt x="42" y="1030"/>
                    </a:lnTo>
                    <a:lnTo>
                      <a:pt x="32" y="991"/>
                    </a:lnTo>
                    <a:lnTo>
                      <a:pt x="25" y="933"/>
                    </a:lnTo>
                    <a:lnTo>
                      <a:pt x="25" y="896"/>
                    </a:lnTo>
                    <a:lnTo>
                      <a:pt x="22" y="857"/>
                    </a:lnTo>
                    <a:lnTo>
                      <a:pt x="3" y="771"/>
                    </a:lnTo>
                    <a:lnTo>
                      <a:pt x="0" y="716"/>
                    </a:lnTo>
                    <a:lnTo>
                      <a:pt x="0" y="640"/>
                    </a:lnTo>
                    <a:lnTo>
                      <a:pt x="0" y="588"/>
                    </a:lnTo>
                    <a:lnTo>
                      <a:pt x="0" y="585"/>
                    </a:lnTo>
                    <a:lnTo>
                      <a:pt x="6" y="571"/>
                    </a:lnTo>
                    <a:lnTo>
                      <a:pt x="16" y="563"/>
                    </a:lnTo>
                    <a:lnTo>
                      <a:pt x="25" y="563"/>
                    </a:lnTo>
                    <a:lnTo>
                      <a:pt x="41" y="524"/>
                    </a:lnTo>
                    <a:lnTo>
                      <a:pt x="51" y="457"/>
                    </a:lnTo>
                    <a:lnTo>
                      <a:pt x="51" y="435"/>
                    </a:lnTo>
                    <a:lnTo>
                      <a:pt x="54" y="396"/>
                    </a:lnTo>
                    <a:lnTo>
                      <a:pt x="74" y="329"/>
                    </a:lnTo>
                    <a:lnTo>
                      <a:pt x="77" y="307"/>
                    </a:lnTo>
                    <a:lnTo>
                      <a:pt x="77" y="234"/>
                    </a:lnTo>
                    <a:lnTo>
                      <a:pt x="84" y="118"/>
                    </a:lnTo>
                    <a:lnTo>
                      <a:pt x="98" y="12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FDBA8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6" name="자유형 275">
                <a:extLst>
                  <a:ext uri="{FF2B5EF4-FFF2-40B4-BE49-F238E27FC236}">
                    <a16:creationId xmlns:a16="http://schemas.microsoft.com/office/drawing/2014/main" id="{C6DCB294-7F4E-4D45-A27A-7883940559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8074" y="5960844"/>
                <a:ext cx="1948560" cy="897157"/>
              </a:xfrm>
              <a:custGeom>
                <a:avLst/>
                <a:gdLst>
                  <a:gd name="connsiteX0" fmla="*/ 1081040 w 1948560"/>
                  <a:gd name="connsiteY0" fmla="*/ 0 h 897157"/>
                  <a:gd name="connsiteX1" fmla="*/ 1166150 w 1948560"/>
                  <a:gd name="connsiteY1" fmla="*/ 1495 h 897157"/>
                  <a:gd name="connsiteX2" fmla="*/ 1243047 w 1948560"/>
                  <a:gd name="connsiteY2" fmla="*/ 10466 h 897157"/>
                  <a:gd name="connsiteX3" fmla="*/ 1346821 w 1948560"/>
                  <a:gd name="connsiteY3" fmla="*/ 29901 h 897157"/>
                  <a:gd name="connsiteX4" fmla="*/ 1457314 w 1948560"/>
                  <a:gd name="connsiteY4" fmla="*/ 65035 h 897157"/>
                  <a:gd name="connsiteX5" fmla="*/ 1540184 w 1948560"/>
                  <a:gd name="connsiteY5" fmla="*/ 103906 h 897157"/>
                  <a:gd name="connsiteX6" fmla="*/ 1615588 w 1948560"/>
                  <a:gd name="connsiteY6" fmla="*/ 153243 h 897157"/>
                  <a:gd name="connsiteX7" fmla="*/ 1623800 w 1948560"/>
                  <a:gd name="connsiteY7" fmla="*/ 162213 h 897157"/>
                  <a:gd name="connsiteX8" fmla="*/ 1948560 w 1948560"/>
                  <a:gd name="connsiteY8" fmla="*/ 716129 h 897157"/>
                  <a:gd name="connsiteX9" fmla="*/ 1248884 w 1948560"/>
                  <a:gd name="connsiteY9" fmla="*/ 897157 h 897157"/>
                  <a:gd name="connsiteX10" fmla="*/ 85549 w 1948560"/>
                  <a:gd name="connsiteY10" fmla="*/ 897157 h 897157"/>
                  <a:gd name="connsiteX11" fmla="*/ 0 w 1948560"/>
                  <a:gd name="connsiteY11" fmla="*/ 620446 h 897157"/>
                  <a:gd name="connsiteX12" fmla="*/ 2987 w 1948560"/>
                  <a:gd name="connsiteY12" fmla="*/ 607738 h 897157"/>
                  <a:gd name="connsiteX13" fmla="*/ 44048 w 1948560"/>
                  <a:gd name="connsiteY13" fmla="*/ 519530 h 897157"/>
                  <a:gd name="connsiteX14" fmla="*/ 96308 w 1948560"/>
                  <a:gd name="connsiteY14" fmla="*/ 438050 h 897157"/>
                  <a:gd name="connsiteX15" fmla="*/ 175445 w 1948560"/>
                  <a:gd name="connsiteY15" fmla="*/ 343861 h 897157"/>
                  <a:gd name="connsiteX16" fmla="*/ 256075 w 1948560"/>
                  <a:gd name="connsiteY16" fmla="*/ 272099 h 897157"/>
                  <a:gd name="connsiteX17" fmla="*/ 318788 w 1948560"/>
                  <a:gd name="connsiteY17" fmla="*/ 224258 h 897157"/>
                  <a:gd name="connsiteX18" fmla="*/ 391205 w 1948560"/>
                  <a:gd name="connsiteY18" fmla="*/ 178659 h 897157"/>
                  <a:gd name="connsiteX19" fmla="*/ 474075 w 1948560"/>
                  <a:gd name="connsiteY19" fmla="*/ 135302 h 897157"/>
                  <a:gd name="connsiteX20" fmla="*/ 566650 w 1948560"/>
                  <a:gd name="connsiteY20" fmla="*/ 96431 h 897157"/>
                  <a:gd name="connsiteX21" fmla="*/ 669678 w 1948560"/>
                  <a:gd name="connsiteY21" fmla="*/ 62045 h 897157"/>
                  <a:gd name="connsiteX22" fmla="*/ 726417 w 1948560"/>
                  <a:gd name="connsiteY22" fmla="*/ 47094 h 897157"/>
                  <a:gd name="connsiteX23" fmla="*/ 782411 w 1948560"/>
                  <a:gd name="connsiteY23" fmla="*/ 32891 h 897157"/>
                  <a:gd name="connsiteX24" fmla="*/ 889917 w 1948560"/>
                  <a:gd name="connsiteY24" fmla="*/ 13456 h 897157"/>
                  <a:gd name="connsiteX25" fmla="*/ 989958 w 1948560"/>
                  <a:gd name="connsiteY25" fmla="*/ 2990 h 897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948560" h="897157">
                    <a:moveTo>
                      <a:pt x="1081040" y="0"/>
                    </a:moveTo>
                    <a:lnTo>
                      <a:pt x="1166150" y="1495"/>
                    </a:lnTo>
                    <a:lnTo>
                      <a:pt x="1243047" y="10466"/>
                    </a:lnTo>
                    <a:lnTo>
                      <a:pt x="1346821" y="29901"/>
                    </a:lnTo>
                    <a:lnTo>
                      <a:pt x="1457314" y="65035"/>
                    </a:lnTo>
                    <a:lnTo>
                      <a:pt x="1540184" y="103906"/>
                    </a:lnTo>
                    <a:lnTo>
                      <a:pt x="1615588" y="153243"/>
                    </a:lnTo>
                    <a:lnTo>
                      <a:pt x="1623800" y="162213"/>
                    </a:lnTo>
                    <a:lnTo>
                      <a:pt x="1948560" y="716129"/>
                    </a:lnTo>
                    <a:lnTo>
                      <a:pt x="1248884" y="897157"/>
                    </a:lnTo>
                    <a:lnTo>
                      <a:pt x="85549" y="897157"/>
                    </a:lnTo>
                    <a:lnTo>
                      <a:pt x="0" y="620446"/>
                    </a:lnTo>
                    <a:lnTo>
                      <a:pt x="2987" y="607738"/>
                    </a:lnTo>
                    <a:lnTo>
                      <a:pt x="44048" y="519530"/>
                    </a:lnTo>
                    <a:lnTo>
                      <a:pt x="96308" y="438050"/>
                    </a:lnTo>
                    <a:lnTo>
                      <a:pt x="175445" y="343861"/>
                    </a:lnTo>
                    <a:lnTo>
                      <a:pt x="256075" y="272099"/>
                    </a:lnTo>
                    <a:lnTo>
                      <a:pt x="318788" y="224258"/>
                    </a:lnTo>
                    <a:lnTo>
                      <a:pt x="391205" y="178659"/>
                    </a:lnTo>
                    <a:lnTo>
                      <a:pt x="474075" y="135302"/>
                    </a:lnTo>
                    <a:lnTo>
                      <a:pt x="566650" y="96431"/>
                    </a:lnTo>
                    <a:lnTo>
                      <a:pt x="669678" y="62045"/>
                    </a:lnTo>
                    <a:lnTo>
                      <a:pt x="726417" y="47094"/>
                    </a:lnTo>
                    <a:lnTo>
                      <a:pt x="782411" y="32891"/>
                    </a:lnTo>
                    <a:lnTo>
                      <a:pt x="889917" y="13456"/>
                    </a:lnTo>
                    <a:lnTo>
                      <a:pt x="989958" y="2990"/>
                    </a:lnTo>
                    <a:close/>
                  </a:path>
                </a:pathLst>
              </a:custGeom>
              <a:solidFill>
                <a:srgbClr val="E0E2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5" name="자유형 274">
                <a:extLst>
                  <a:ext uri="{FF2B5EF4-FFF2-40B4-BE49-F238E27FC236}">
                    <a16:creationId xmlns:a16="http://schemas.microsoft.com/office/drawing/2014/main" id="{1A6648A0-F46B-4EC7-B923-B4E673C971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53070" y="6269926"/>
                <a:ext cx="2108609" cy="588074"/>
              </a:xfrm>
              <a:custGeom>
                <a:avLst/>
                <a:gdLst>
                  <a:gd name="connsiteX0" fmla="*/ 1470873 w 2108609"/>
                  <a:gd name="connsiteY0" fmla="*/ 0 h 588074"/>
                  <a:gd name="connsiteX1" fmla="*/ 1584288 w 2108609"/>
                  <a:gd name="connsiteY1" fmla="*/ 0 h 588074"/>
                  <a:gd name="connsiteX2" fmla="*/ 1667232 w 2108609"/>
                  <a:gd name="connsiteY2" fmla="*/ 8213 h 588074"/>
                  <a:gd name="connsiteX3" fmla="*/ 1722450 w 2108609"/>
                  <a:gd name="connsiteY3" fmla="*/ 23190 h 588074"/>
                  <a:gd name="connsiteX4" fmla="*/ 1756818 w 2108609"/>
                  <a:gd name="connsiteY4" fmla="*/ 39615 h 588074"/>
                  <a:gd name="connsiteX5" fmla="*/ 1779273 w 2108609"/>
                  <a:gd name="connsiteY5" fmla="*/ 59745 h 588074"/>
                  <a:gd name="connsiteX6" fmla="*/ 1779960 w 2108609"/>
                  <a:gd name="connsiteY6" fmla="*/ 63449 h 588074"/>
                  <a:gd name="connsiteX7" fmla="*/ 2108609 w 2108609"/>
                  <a:gd name="connsiteY7" fmla="*/ 588074 h 588074"/>
                  <a:gd name="connsiteX8" fmla="*/ 0 w 2108609"/>
                  <a:gd name="connsiteY8" fmla="*/ 588074 h 588074"/>
                  <a:gd name="connsiteX9" fmla="*/ 8833 w 2108609"/>
                  <a:gd name="connsiteY9" fmla="*/ 581986 h 588074"/>
                  <a:gd name="connsiteX10" fmla="*/ 170823 w 2108609"/>
                  <a:gd name="connsiteY10" fmla="*/ 477633 h 588074"/>
                  <a:gd name="connsiteX11" fmla="*/ 329149 w 2108609"/>
                  <a:gd name="connsiteY11" fmla="*/ 384232 h 588074"/>
                  <a:gd name="connsiteX12" fmla="*/ 514967 w 2108609"/>
                  <a:gd name="connsiteY12" fmla="*/ 282136 h 588074"/>
                  <a:gd name="connsiteX13" fmla="*/ 717972 w 2108609"/>
                  <a:gd name="connsiteY13" fmla="*/ 182777 h 588074"/>
                  <a:gd name="connsiteX14" fmla="*/ 875380 w 2108609"/>
                  <a:gd name="connsiteY14" fmla="*/ 117880 h 588074"/>
                  <a:gd name="connsiteX15" fmla="*/ 979861 w 2108609"/>
                  <a:gd name="connsiteY15" fmla="*/ 81324 h 588074"/>
                  <a:gd name="connsiteX16" fmla="*/ 1080674 w 2108609"/>
                  <a:gd name="connsiteY16" fmla="*/ 52176 h 588074"/>
                  <a:gd name="connsiteX17" fmla="*/ 1179885 w 2108609"/>
                  <a:gd name="connsiteY17" fmla="*/ 31403 h 588074"/>
                  <a:gd name="connsiteX18" fmla="*/ 1226855 w 2108609"/>
                  <a:gd name="connsiteY18" fmla="*/ 25445 h 588074"/>
                  <a:gd name="connsiteX19" fmla="*/ 1319421 w 2108609"/>
                  <a:gd name="connsiteY19" fmla="*/ 12722 h 58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108609" h="588074">
                    <a:moveTo>
                      <a:pt x="1470873" y="0"/>
                    </a:moveTo>
                    <a:lnTo>
                      <a:pt x="1584288" y="0"/>
                    </a:lnTo>
                    <a:lnTo>
                      <a:pt x="1667232" y="8213"/>
                    </a:lnTo>
                    <a:lnTo>
                      <a:pt x="1722450" y="23190"/>
                    </a:lnTo>
                    <a:lnTo>
                      <a:pt x="1756818" y="39615"/>
                    </a:lnTo>
                    <a:lnTo>
                      <a:pt x="1779273" y="59745"/>
                    </a:lnTo>
                    <a:cubicBezTo>
                      <a:pt x="1779502" y="61034"/>
                      <a:pt x="1779732" y="62161"/>
                      <a:pt x="1779960" y="63449"/>
                    </a:cubicBezTo>
                    <a:lnTo>
                      <a:pt x="2108609" y="588074"/>
                    </a:lnTo>
                    <a:lnTo>
                      <a:pt x="0" y="588074"/>
                    </a:lnTo>
                    <a:lnTo>
                      <a:pt x="8833" y="581986"/>
                    </a:lnTo>
                    <a:lnTo>
                      <a:pt x="170823" y="477633"/>
                    </a:lnTo>
                    <a:lnTo>
                      <a:pt x="329149" y="384232"/>
                    </a:lnTo>
                    <a:lnTo>
                      <a:pt x="514967" y="282136"/>
                    </a:lnTo>
                    <a:lnTo>
                      <a:pt x="717972" y="182777"/>
                    </a:lnTo>
                    <a:lnTo>
                      <a:pt x="875380" y="117880"/>
                    </a:lnTo>
                    <a:lnTo>
                      <a:pt x="979861" y="81324"/>
                    </a:lnTo>
                    <a:lnTo>
                      <a:pt x="1080674" y="52176"/>
                    </a:lnTo>
                    <a:lnTo>
                      <a:pt x="1179885" y="31403"/>
                    </a:lnTo>
                    <a:lnTo>
                      <a:pt x="1226855" y="25445"/>
                    </a:lnTo>
                    <a:lnTo>
                      <a:pt x="1319421" y="12722"/>
                    </a:lnTo>
                    <a:close/>
                  </a:path>
                </a:pathLst>
              </a:custGeom>
              <a:solidFill>
                <a:srgbClr val="375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426" name="그림 4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911" y="2938357"/>
            <a:ext cx="1712135" cy="1693911"/>
          </a:xfrm>
          <a:prstGeom prst="rect">
            <a:avLst/>
          </a:prstGeom>
        </p:spPr>
      </p:pic>
      <p:pic>
        <p:nvPicPr>
          <p:cNvPr id="427" name="그림 4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913" y="2894879"/>
            <a:ext cx="1717397" cy="1724616"/>
          </a:xfrm>
          <a:prstGeom prst="rect">
            <a:avLst/>
          </a:prstGeom>
        </p:spPr>
      </p:pic>
      <p:pic>
        <p:nvPicPr>
          <p:cNvPr id="428" name="그림 4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343" y="2930115"/>
            <a:ext cx="1733619" cy="1690675"/>
          </a:xfrm>
          <a:prstGeom prst="rect">
            <a:avLst/>
          </a:prstGeom>
        </p:spPr>
      </p:pic>
      <p:sp>
        <p:nvSpPr>
          <p:cNvPr id="429" name="직사각형 428"/>
          <p:cNvSpPr/>
          <p:nvPr/>
        </p:nvSpPr>
        <p:spPr>
          <a:xfrm>
            <a:off x="4439717" y="2140152"/>
            <a:ext cx="626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800" b="1" i="1" kern="0" dirty="0" smtClean="0">
                <a:solidFill>
                  <a:srgbClr val="5348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endParaRPr lang="en-US" altLang="ko-KR" sz="4800" b="1" i="1" kern="0" dirty="0">
              <a:solidFill>
                <a:srgbClr val="534859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30" name="직사각형 429"/>
          <p:cNvSpPr/>
          <p:nvPr/>
        </p:nvSpPr>
        <p:spPr>
          <a:xfrm>
            <a:off x="6062644" y="2134579"/>
            <a:ext cx="626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800" b="1" i="1" kern="0" dirty="0" smtClean="0">
                <a:solidFill>
                  <a:srgbClr val="5348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</a:t>
            </a:r>
            <a:endParaRPr lang="en-US" altLang="ko-KR" sz="4800" b="1" i="1" kern="0" dirty="0">
              <a:solidFill>
                <a:srgbClr val="534859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31" name="직사각형 430"/>
          <p:cNvSpPr/>
          <p:nvPr/>
        </p:nvSpPr>
        <p:spPr>
          <a:xfrm>
            <a:off x="7688920" y="2154035"/>
            <a:ext cx="626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800" b="1" i="1" kern="0" dirty="0" smtClean="0">
                <a:solidFill>
                  <a:srgbClr val="5348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</a:t>
            </a:r>
            <a:endParaRPr lang="en-US" altLang="ko-KR" sz="4800" b="1" i="1" kern="0" dirty="0">
              <a:solidFill>
                <a:srgbClr val="534859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22" name="소리_2019_08_29_02_38_33_64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877" end="7395.5"/>
                  <p14:fade in="1325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66305" y="578876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7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7037E-7 L -0.28334 0.0013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67" y="6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44444E-6 L 0.29596 -0.000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92" y="-4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20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2"/>
                </p:tgtEl>
              </p:cMediaNode>
            </p:audio>
          </p:childTnLst>
        </p:cTn>
      </p:par>
    </p:tnLst>
    <p:bldLst>
      <p:bldP spid="429" grpId="0"/>
      <p:bldP spid="430" grpId="0"/>
      <p:bldP spid="4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58" y="0"/>
            <a:ext cx="12202257" cy="6858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2577796" y="1000538"/>
            <a:ext cx="6998183" cy="5857463"/>
            <a:chOff x="2463496" y="1000538"/>
            <a:chExt cx="6998183" cy="5857463"/>
          </a:xfrm>
        </p:grpSpPr>
        <p:grpSp>
          <p:nvGrpSpPr>
            <p:cNvPr id="4" name="그룹 3"/>
            <p:cNvGrpSpPr/>
            <p:nvPr/>
          </p:nvGrpSpPr>
          <p:grpSpPr>
            <a:xfrm>
              <a:off x="3880806" y="1000538"/>
              <a:ext cx="4305569" cy="4896884"/>
              <a:chOff x="3880806" y="1140988"/>
              <a:chExt cx="4305569" cy="4896884"/>
            </a:xfrm>
          </p:grpSpPr>
          <p:sp>
            <p:nvSpPr>
              <p:cNvPr id="17" name="자유형 16"/>
              <p:cNvSpPr/>
              <p:nvPr/>
            </p:nvSpPr>
            <p:spPr>
              <a:xfrm>
                <a:off x="3942719" y="1229021"/>
                <a:ext cx="3171876" cy="4715636"/>
              </a:xfrm>
              <a:custGeom>
                <a:avLst/>
                <a:gdLst>
                  <a:gd name="connsiteX0" fmla="*/ 1185796 w 1906384"/>
                  <a:gd name="connsiteY0" fmla="*/ 95839 h 4597902"/>
                  <a:gd name="connsiteX1" fmla="*/ 226791 w 1906384"/>
                  <a:gd name="connsiteY1" fmla="*/ 753761 h 4597902"/>
                  <a:gd name="connsiteX2" fmla="*/ 115279 w 1906384"/>
                  <a:gd name="connsiteY2" fmla="*/ 1590103 h 4597902"/>
                  <a:gd name="connsiteX3" fmla="*/ 3767 w 1906384"/>
                  <a:gd name="connsiteY3" fmla="*/ 2248025 h 4597902"/>
                  <a:gd name="connsiteX4" fmla="*/ 260245 w 1906384"/>
                  <a:gd name="connsiteY4" fmla="*/ 3586171 h 4597902"/>
                  <a:gd name="connsiteX5" fmla="*/ 1040830 w 1906384"/>
                  <a:gd name="connsiteY5" fmla="*/ 4478269 h 4597902"/>
                  <a:gd name="connsiteX6" fmla="*/ 1598391 w 1906384"/>
                  <a:gd name="connsiteY6" fmla="*/ 4522873 h 4597902"/>
                  <a:gd name="connsiteX7" fmla="*/ 1899474 w 1906384"/>
                  <a:gd name="connsiteY7" fmla="*/ 3864951 h 4597902"/>
                  <a:gd name="connsiteX8" fmla="*/ 1787962 w 1906384"/>
                  <a:gd name="connsiteY8" fmla="*/ 2861342 h 4597902"/>
                  <a:gd name="connsiteX9" fmla="*/ 1542635 w 1906384"/>
                  <a:gd name="connsiteY9" fmla="*/ 1355927 h 4597902"/>
                  <a:gd name="connsiteX10" fmla="*/ 1665298 w 1906384"/>
                  <a:gd name="connsiteY10" fmla="*/ 330015 h 4597902"/>
                  <a:gd name="connsiteX11" fmla="*/ 1564938 w 1906384"/>
                  <a:gd name="connsiteY11" fmla="*/ 28932 h 4597902"/>
                  <a:gd name="connsiteX12" fmla="*/ 1185796 w 1906384"/>
                  <a:gd name="connsiteY12" fmla="*/ 95839 h 4597902"/>
                  <a:gd name="connsiteX0" fmla="*/ 1185796 w 3171669"/>
                  <a:gd name="connsiteY0" fmla="*/ 95839 h 4597902"/>
                  <a:gd name="connsiteX1" fmla="*/ 226791 w 3171669"/>
                  <a:gd name="connsiteY1" fmla="*/ 753761 h 4597902"/>
                  <a:gd name="connsiteX2" fmla="*/ 115279 w 3171669"/>
                  <a:gd name="connsiteY2" fmla="*/ 1590103 h 4597902"/>
                  <a:gd name="connsiteX3" fmla="*/ 3767 w 3171669"/>
                  <a:gd name="connsiteY3" fmla="*/ 2248025 h 4597902"/>
                  <a:gd name="connsiteX4" fmla="*/ 260245 w 3171669"/>
                  <a:gd name="connsiteY4" fmla="*/ 3586171 h 4597902"/>
                  <a:gd name="connsiteX5" fmla="*/ 1040830 w 3171669"/>
                  <a:gd name="connsiteY5" fmla="*/ 4478269 h 4597902"/>
                  <a:gd name="connsiteX6" fmla="*/ 1598391 w 3171669"/>
                  <a:gd name="connsiteY6" fmla="*/ 4522873 h 4597902"/>
                  <a:gd name="connsiteX7" fmla="*/ 1899474 w 3171669"/>
                  <a:gd name="connsiteY7" fmla="*/ 3864951 h 4597902"/>
                  <a:gd name="connsiteX8" fmla="*/ 1787962 w 3171669"/>
                  <a:gd name="connsiteY8" fmla="*/ 2861342 h 4597902"/>
                  <a:gd name="connsiteX9" fmla="*/ 3171410 w 3171669"/>
                  <a:gd name="connsiteY9" fmla="*/ 1365452 h 4597902"/>
                  <a:gd name="connsiteX10" fmla="*/ 1665298 w 3171669"/>
                  <a:gd name="connsiteY10" fmla="*/ 330015 h 4597902"/>
                  <a:gd name="connsiteX11" fmla="*/ 1564938 w 3171669"/>
                  <a:gd name="connsiteY11" fmla="*/ 28932 h 4597902"/>
                  <a:gd name="connsiteX12" fmla="*/ 1185796 w 3171669"/>
                  <a:gd name="connsiteY12" fmla="*/ 95839 h 4597902"/>
                  <a:gd name="connsiteX0" fmla="*/ 1185796 w 3202813"/>
                  <a:gd name="connsiteY0" fmla="*/ 97436 h 4599499"/>
                  <a:gd name="connsiteX1" fmla="*/ 226791 w 3202813"/>
                  <a:gd name="connsiteY1" fmla="*/ 755358 h 4599499"/>
                  <a:gd name="connsiteX2" fmla="*/ 115279 w 3202813"/>
                  <a:gd name="connsiteY2" fmla="*/ 1591700 h 4599499"/>
                  <a:gd name="connsiteX3" fmla="*/ 3767 w 3202813"/>
                  <a:gd name="connsiteY3" fmla="*/ 2249622 h 4599499"/>
                  <a:gd name="connsiteX4" fmla="*/ 260245 w 3202813"/>
                  <a:gd name="connsiteY4" fmla="*/ 3587768 h 4599499"/>
                  <a:gd name="connsiteX5" fmla="*/ 1040830 w 3202813"/>
                  <a:gd name="connsiteY5" fmla="*/ 4479866 h 4599499"/>
                  <a:gd name="connsiteX6" fmla="*/ 1598391 w 3202813"/>
                  <a:gd name="connsiteY6" fmla="*/ 4524470 h 4599499"/>
                  <a:gd name="connsiteX7" fmla="*/ 1899474 w 3202813"/>
                  <a:gd name="connsiteY7" fmla="*/ 3866548 h 4599499"/>
                  <a:gd name="connsiteX8" fmla="*/ 1787962 w 3202813"/>
                  <a:gd name="connsiteY8" fmla="*/ 2862939 h 4599499"/>
                  <a:gd name="connsiteX9" fmla="*/ 3171410 w 3202813"/>
                  <a:gd name="connsiteY9" fmla="*/ 1367049 h 4599499"/>
                  <a:gd name="connsiteX10" fmla="*/ 2789248 w 3202813"/>
                  <a:gd name="connsiteY10" fmla="*/ 131587 h 4599499"/>
                  <a:gd name="connsiteX11" fmla="*/ 1564938 w 3202813"/>
                  <a:gd name="connsiteY11" fmla="*/ 30529 h 4599499"/>
                  <a:gd name="connsiteX12" fmla="*/ 1185796 w 3202813"/>
                  <a:gd name="connsiteY12" fmla="*/ 97436 h 4599499"/>
                  <a:gd name="connsiteX0" fmla="*/ 1185796 w 3177781"/>
                  <a:gd name="connsiteY0" fmla="*/ 97436 h 4599499"/>
                  <a:gd name="connsiteX1" fmla="*/ 226791 w 3177781"/>
                  <a:gd name="connsiteY1" fmla="*/ 755358 h 4599499"/>
                  <a:gd name="connsiteX2" fmla="*/ 115279 w 3177781"/>
                  <a:gd name="connsiteY2" fmla="*/ 1591700 h 4599499"/>
                  <a:gd name="connsiteX3" fmla="*/ 3767 w 3177781"/>
                  <a:gd name="connsiteY3" fmla="*/ 2249622 h 4599499"/>
                  <a:gd name="connsiteX4" fmla="*/ 260245 w 3177781"/>
                  <a:gd name="connsiteY4" fmla="*/ 3587768 h 4599499"/>
                  <a:gd name="connsiteX5" fmla="*/ 1040830 w 3177781"/>
                  <a:gd name="connsiteY5" fmla="*/ 4479866 h 4599499"/>
                  <a:gd name="connsiteX6" fmla="*/ 1598391 w 3177781"/>
                  <a:gd name="connsiteY6" fmla="*/ 4524470 h 4599499"/>
                  <a:gd name="connsiteX7" fmla="*/ 1899474 w 3177781"/>
                  <a:gd name="connsiteY7" fmla="*/ 3866548 h 4599499"/>
                  <a:gd name="connsiteX8" fmla="*/ 2940487 w 3177781"/>
                  <a:gd name="connsiteY8" fmla="*/ 3539214 h 4599499"/>
                  <a:gd name="connsiteX9" fmla="*/ 3171410 w 3177781"/>
                  <a:gd name="connsiteY9" fmla="*/ 1367049 h 4599499"/>
                  <a:gd name="connsiteX10" fmla="*/ 2789248 w 3177781"/>
                  <a:gd name="connsiteY10" fmla="*/ 131587 h 4599499"/>
                  <a:gd name="connsiteX11" fmla="*/ 1564938 w 3177781"/>
                  <a:gd name="connsiteY11" fmla="*/ 30529 h 4599499"/>
                  <a:gd name="connsiteX12" fmla="*/ 1185796 w 3177781"/>
                  <a:gd name="connsiteY12" fmla="*/ 97436 h 4599499"/>
                  <a:gd name="connsiteX0" fmla="*/ 1185796 w 3173613"/>
                  <a:gd name="connsiteY0" fmla="*/ 97436 h 4644491"/>
                  <a:gd name="connsiteX1" fmla="*/ 226791 w 3173613"/>
                  <a:gd name="connsiteY1" fmla="*/ 755358 h 4644491"/>
                  <a:gd name="connsiteX2" fmla="*/ 115279 w 3173613"/>
                  <a:gd name="connsiteY2" fmla="*/ 1591700 h 4644491"/>
                  <a:gd name="connsiteX3" fmla="*/ 3767 w 3173613"/>
                  <a:gd name="connsiteY3" fmla="*/ 2249622 h 4644491"/>
                  <a:gd name="connsiteX4" fmla="*/ 260245 w 3173613"/>
                  <a:gd name="connsiteY4" fmla="*/ 3587768 h 4644491"/>
                  <a:gd name="connsiteX5" fmla="*/ 1040830 w 3173613"/>
                  <a:gd name="connsiteY5" fmla="*/ 4479866 h 4644491"/>
                  <a:gd name="connsiteX6" fmla="*/ 1598391 w 3173613"/>
                  <a:gd name="connsiteY6" fmla="*/ 4524470 h 4644491"/>
                  <a:gd name="connsiteX7" fmla="*/ 2823399 w 3173613"/>
                  <a:gd name="connsiteY7" fmla="*/ 4580923 h 4644491"/>
                  <a:gd name="connsiteX8" fmla="*/ 2940487 w 3173613"/>
                  <a:gd name="connsiteY8" fmla="*/ 3539214 h 4644491"/>
                  <a:gd name="connsiteX9" fmla="*/ 3171410 w 3173613"/>
                  <a:gd name="connsiteY9" fmla="*/ 1367049 h 4644491"/>
                  <a:gd name="connsiteX10" fmla="*/ 2789248 w 3173613"/>
                  <a:gd name="connsiteY10" fmla="*/ 131587 h 4644491"/>
                  <a:gd name="connsiteX11" fmla="*/ 1564938 w 3173613"/>
                  <a:gd name="connsiteY11" fmla="*/ 30529 h 4644491"/>
                  <a:gd name="connsiteX12" fmla="*/ 1185796 w 3173613"/>
                  <a:gd name="connsiteY12" fmla="*/ 97436 h 4644491"/>
                  <a:gd name="connsiteX0" fmla="*/ 1185796 w 3173613"/>
                  <a:gd name="connsiteY0" fmla="*/ 97436 h 4686006"/>
                  <a:gd name="connsiteX1" fmla="*/ 226791 w 3173613"/>
                  <a:gd name="connsiteY1" fmla="*/ 755358 h 4686006"/>
                  <a:gd name="connsiteX2" fmla="*/ 115279 w 3173613"/>
                  <a:gd name="connsiteY2" fmla="*/ 1591700 h 4686006"/>
                  <a:gd name="connsiteX3" fmla="*/ 3767 w 3173613"/>
                  <a:gd name="connsiteY3" fmla="*/ 2249622 h 4686006"/>
                  <a:gd name="connsiteX4" fmla="*/ 260245 w 3173613"/>
                  <a:gd name="connsiteY4" fmla="*/ 3587768 h 4686006"/>
                  <a:gd name="connsiteX5" fmla="*/ 1040830 w 3173613"/>
                  <a:gd name="connsiteY5" fmla="*/ 4479866 h 4686006"/>
                  <a:gd name="connsiteX6" fmla="*/ 1617441 w 3173613"/>
                  <a:gd name="connsiteY6" fmla="*/ 4638770 h 4686006"/>
                  <a:gd name="connsiteX7" fmla="*/ 2823399 w 3173613"/>
                  <a:gd name="connsiteY7" fmla="*/ 4580923 h 4686006"/>
                  <a:gd name="connsiteX8" fmla="*/ 2940487 w 3173613"/>
                  <a:gd name="connsiteY8" fmla="*/ 3539214 h 4686006"/>
                  <a:gd name="connsiteX9" fmla="*/ 3171410 w 3173613"/>
                  <a:gd name="connsiteY9" fmla="*/ 1367049 h 4686006"/>
                  <a:gd name="connsiteX10" fmla="*/ 2789248 w 3173613"/>
                  <a:gd name="connsiteY10" fmla="*/ 131587 h 4686006"/>
                  <a:gd name="connsiteX11" fmla="*/ 1564938 w 3173613"/>
                  <a:gd name="connsiteY11" fmla="*/ 30529 h 4686006"/>
                  <a:gd name="connsiteX12" fmla="*/ 1185796 w 3173613"/>
                  <a:gd name="connsiteY12" fmla="*/ 97436 h 4686006"/>
                  <a:gd name="connsiteX0" fmla="*/ 1185796 w 3171876"/>
                  <a:gd name="connsiteY0" fmla="*/ 109291 h 4697861"/>
                  <a:gd name="connsiteX1" fmla="*/ 226791 w 3171876"/>
                  <a:gd name="connsiteY1" fmla="*/ 767213 h 4697861"/>
                  <a:gd name="connsiteX2" fmla="*/ 115279 w 3171876"/>
                  <a:gd name="connsiteY2" fmla="*/ 1603555 h 4697861"/>
                  <a:gd name="connsiteX3" fmla="*/ 3767 w 3171876"/>
                  <a:gd name="connsiteY3" fmla="*/ 2261477 h 4697861"/>
                  <a:gd name="connsiteX4" fmla="*/ 260245 w 3171876"/>
                  <a:gd name="connsiteY4" fmla="*/ 3599623 h 4697861"/>
                  <a:gd name="connsiteX5" fmla="*/ 1040830 w 3171876"/>
                  <a:gd name="connsiteY5" fmla="*/ 4491721 h 4697861"/>
                  <a:gd name="connsiteX6" fmla="*/ 1617441 w 3171876"/>
                  <a:gd name="connsiteY6" fmla="*/ 4650625 h 4697861"/>
                  <a:gd name="connsiteX7" fmla="*/ 2823399 w 3171876"/>
                  <a:gd name="connsiteY7" fmla="*/ 4592778 h 4697861"/>
                  <a:gd name="connsiteX8" fmla="*/ 2940487 w 3171876"/>
                  <a:gd name="connsiteY8" fmla="*/ 3551069 h 4697861"/>
                  <a:gd name="connsiteX9" fmla="*/ 3171410 w 3171876"/>
                  <a:gd name="connsiteY9" fmla="*/ 1378904 h 4697861"/>
                  <a:gd name="connsiteX10" fmla="*/ 2874973 w 3171876"/>
                  <a:gd name="connsiteY10" fmla="*/ 124392 h 4697861"/>
                  <a:gd name="connsiteX11" fmla="*/ 1564938 w 3171876"/>
                  <a:gd name="connsiteY11" fmla="*/ 42384 h 4697861"/>
                  <a:gd name="connsiteX12" fmla="*/ 1185796 w 3171876"/>
                  <a:gd name="connsiteY12" fmla="*/ 109291 h 4697861"/>
                  <a:gd name="connsiteX0" fmla="*/ 1185796 w 3171876"/>
                  <a:gd name="connsiteY0" fmla="*/ 127066 h 4715636"/>
                  <a:gd name="connsiteX1" fmla="*/ 226791 w 3171876"/>
                  <a:gd name="connsiteY1" fmla="*/ 784988 h 4715636"/>
                  <a:gd name="connsiteX2" fmla="*/ 115279 w 3171876"/>
                  <a:gd name="connsiteY2" fmla="*/ 1621330 h 4715636"/>
                  <a:gd name="connsiteX3" fmla="*/ 3767 w 3171876"/>
                  <a:gd name="connsiteY3" fmla="*/ 2279252 h 4715636"/>
                  <a:gd name="connsiteX4" fmla="*/ 260245 w 3171876"/>
                  <a:gd name="connsiteY4" fmla="*/ 3617398 h 4715636"/>
                  <a:gd name="connsiteX5" fmla="*/ 1040830 w 3171876"/>
                  <a:gd name="connsiteY5" fmla="*/ 4509496 h 4715636"/>
                  <a:gd name="connsiteX6" fmla="*/ 1617441 w 3171876"/>
                  <a:gd name="connsiteY6" fmla="*/ 4668400 h 4715636"/>
                  <a:gd name="connsiteX7" fmla="*/ 2823399 w 3171876"/>
                  <a:gd name="connsiteY7" fmla="*/ 4610553 h 4715636"/>
                  <a:gd name="connsiteX8" fmla="*/ 2940487 w 3171876"/>
                  <a:gd name="connsiteY8" fmla="*/ 3568844 h 4715636"/>
                  <a:gd name="connsiteX9" fmla="*/ 3171410 w 3171876"/>
                  <a:gd name="connsiteY9" fmla="*/ 1396679 h 4715636"/>
                  <a:gd name="connsiteX10" fmla="*/ 2874973 w 3171876"/>
                  <a:gd name="connsiteY10" fmla="*/ 142167 h 4715636"/>
                  <a:gd name="connsiteX11" fmla="*/ 1698288 w 3171876"/>
                  <a:gd name="connsiteY11" fmla="*/ 22059 h 4715636"/>
                  <a:gd name="connsiteX12" fmla="*/ 1185796 w 3171876"/>
                  <a:gd name="connsiteY12" fmla="*/ 127066 h 4715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71876" h="4715636">
                    <a:moveTo>
                      <a:pt x="1185796" y="127066"/>
                    </a:moveTo>
                    <a:cubicBezTo>
                      <a:pt x="940547" y="254221"/>
                      <a:pt x="405210" y="535944"/>
                      <a:pt x="226791" y="784988"/>
                    </a:cubicBezTo>
                    <a:cubicBezTo>
                      <a:pt x="48372" y="1034032"/>
                      <a:pt x="152450" y="1372286"/>
                      <a:pt x="115279" y="1621330"/>
                    </a:cubicBezTo>
                    <a:cubicBezTo>
                      <a:pt x="78108" y="1870374"/>
                      <a:pt x="-20394" y="1946574"/>
                      <a:pt x="3767" y="2279252"/>
                    </a:cubicBezTo>
                    <a:cubicBezTo>
                      <a:pt x="27928" y="2611930"/>
                      <a:pt x="87401" y="3245691"/>
                      <a:pt x="260245" y="3617398"/>
                    </a:cubicBezTo>
                    <a:cubicBezTo>
                      <a:pt x="433089" y="3989105"/>
                      <a:pt x="814631" y="4334329"/>
                      <a:pt x="1040830" y="4509496"/>
                    </a:cubicBezTo>
                    <a:cubicBezTo>
                      <a:pt x="1267029" y="4684663"/>
                      <a:pt x="1320346" y="4651557"/>
                      <a:pt x="1617441" y="4668400"/>
                    </a:cubicBezTo>
                    <a:cubicBezTo>
                      <a:pt x="1914536" y="4685243"/>
                      <a:pt x="2602891" y="4793812"/>
                      <a:pt x="2823399" y="4610553"/>
                    </a:cubicBezTo>
                    <a:cubicBezTo>
                      <a:pt x="3043907" y="4427294"/>
                      <a:pt x="2882485" y="4104490"/>
                      <a:pt x="2940487" y="3568844"/>
                    </a:cubicBezTo>
                    <a:cubicBezTo>
                      <a:pt x="2998489" y="3033198"/>
                      <a:pt x="3182329" y="1967792"/>
                      <a:pt x="3171410" y="1396679"/>
                    </a:cubicBezTo>
                    <a:cubicBezTo>
                      <a:pt x="3160491" y="825566"/>
                      <a:pt x="2871256" y="363333"/>
                      <a:pt x="2874973" y="142167"/>
                    </a:cubicBezTo>
                    <a:cubicBezTo>
                      <a:pt x="2878690" y="-78999"/>
                      <a:pt x="1979817" y="24576"/>
                      <a:pt x="1698288" y="22059"/>
                    </a:cubicBezTo>
                    <a:cubicBezTo>
                      <a:pt x="1416759" y="19542"/>
                      <a:pt x="1431046" y="-89"/>
                      <a:pt x="1185796" y="127066"/>
                    </a:cubicBezTo>
                    <a:close/>
                  </a:path>
                </a:pathLst>
              </a:custGeom>
              <a:solidFill>
                <a:srgbClr val="E99F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자유형 17"/>
              <p:cNvSpPr/>
              <p:nvPr/>
            </p:nvSpPr>
            <p:spPr>
              <a:xfrm>
                <a:off x="5038615" y="1779835"/>
                <a:ext cx="145656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자유형 18"/>
              <p:cNvSpPr/>
              <p:nvPr/>
            </p:nvSpPr>
            <p:spPr>
              <a:xfrm>
                <a:off x="4750255" y="1913649"/>
                <a:ext cx="145656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자유형 19"/>
              <p:cNvSpPr/>
              <p:nvPr/>
            </p:nvSpPr>
            <p:spPr>
              <a:xfrm>
                <a:off x="5111443" y="2047463"/>
                <a:ext cx="145656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자유형 20"/>
              <p:cNvSpPr/>
              <p:nvPr/>
            </p:nvSpPr>
            <p:spPr>
              <a:xfrm>
                <a:off x="4605289" y="2181277"/>
                <a:ext cx="145656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>
                <a:off x="4316929" y="2315091"/>
                <a:ext cx="145656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자유형 22"/>
              <p:cNvSpPr/>
              <p:nvPr/>
            </p:nvSpPr>
            <p:spPr>
              <a:xfrm>
                <a:off x="4678117" y="2448905"/>
                <a:ext cx="145656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자유형 23"/>
              <p:cNvSpPr/>
              <p:nvPr/>
            </p:nvSpPr>
            <p:spPr>
              <a:xfrm>
                <a:off x="4678117" y="2888170"/>
                <a:ext cx="116455" cy="106987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자유형 24"/>
              <p:cNvSpPr/>
              <p:nvPr/>
            </p:nvSpPr>
            <p:spPr>
              <a:xfrm>
                <a:off x="4316929" y="2874757"/>
                <a:ext cx="145656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자유형 25"/>
              <p:cNvSpPr/>
              <p:nvPr/>
            </p:nvSpPr>
            <p:spPr>
              <a:xfrm>
                <a:off x="4895911" y="3169212"/>
                <a:ext cx="145656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자유형 26"/>
              <p:cNvSpPr/>
              <p:nvPr/>
            </p:nvSpPr>
            <p:spPr>
              <a:xfrm>
                <a:off x="4461895" y="3379571"/>
                <a:ext cx="145656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 27"/>
              <p:cNvSpPr/>
              <p:nvPr/>
            </p:nvSpPr>
            <p:spPr>
              <a:xfrm>
                <a:off x="4173535" y="3513385"/>
                <a:ext cx="145656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자유형 28"/>
              <p:cNvSpPr/>
              <p:nvPr/>
            </p:nvSpPr>
            <p:spPr>
              <a:xfrm>
                <a:off x="4883324" y="3647199"/>
                <a:ext cx="145656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자유형 29"/>
              <p:cNvSpPr/>
              <p:nvPr/>
            </p:nvSpPr>
            <p:spPr>
              <a:xfrm>
                <a:off x="5111443" y="2658360"/>
                <a:ext cx="116455" cy="106987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자유형 30"/>
              <p:cNvSpPr/>
              <p:nvPr/>
            </p:nvSpPr>
            <p:spPr>
              <a:xfrm>
                <a:off x="5189851" y="3419651"/>
                <a:ext cx="116455" cy="106987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자유형 31"/>
              <p:cNvSpPr/>
              <p:nvPr/>
            </p:nvSpPr>
            <p:spPr>
              <a:xfrm>
                <a:off x="5257099" y="3912726"/>
                <a:ext cx="116455" cy="106987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자유형 32"/>
              <p:cNvSpPr/>
              <p:nvPr/>
            </p:nvSpPr>
            <p:spPr>
              <a:xfrm>
                <a:off x="4847667" y="4969422"/>
                <a:ext cx="116455" cy="106987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자유형 33"/>
              <p:cNvSpPr/>
              <p:nvPr/>
            </p:nvSpPr>
            <p:spPr>
              <a:xfrm>
                <a:off x="5127829" y="4619459"/>
                <a:ext cx="145656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자유형 34"/>
              <p:cNvSpPr/>
              <p:nvPr/>
            </p:nvSpPr>
            <p:spPr>
              <a:xfrm>
                <a:off x="5272795" y="5124273"/>
                <a:ext cx="145656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자유형 35"/>
              <p:cNvSpPr/>
              <p:nvPr/>
            </p:nvSpPr>
            <p:spPr>
              <a:xfrm>
                <a:off x="4984435" y="5258087"/>
                <a:ext cx="145656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자유형 36"/>
              <p:cNvSpPr/>
              <p:nvPr/>
            </p:nvSpPr>
            <p:spPr>
              <a:xfrm>
                <a:off x="4601551" y="4153528"/>
                <a:ext cx="145656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자유형 37"/>
              <p:cNvSpPr/>
              <p:nvPr/>
            </p:nvSpPr>
            <p:spPr>
              <a:xfrm>
                <a:off x="4590688" y="4632113"/>
                <a:ext cx="145656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자유형 38"/>
              <p:cNvSpPr/>
              <p:nvPr/>
            </p:nvSpPr>
            <p:spPr>
              <a:xfrm>
                <a:off x="4316929" y="3928645"/>
                <a:ext cx="81798" cy="75148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자유형 39"/>
              <p:cNvSpPr/>
              <p:nvPr/>
            </p:nvSpPr>
            <p:spPr>
              <a:xfrm>
                <a:off x="5083933" y="4291904"/>
                <a:ext cx="81798" cy="75148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자유형 40"/>
              <p:cNvSpPr/>
              <p:nvPr/>
            </p:nvSpPr>
            <p:spPr>
              <a:xfrm>
                <a:off x="4307226" y="5076409"/>
                <a:ext cx="116455" cy="106987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자유형 41"/>
              <p:cNvSpPr/>
              <p:nvPr/>
            </p:nvSpPr>
            <p:spPr>
              <a:xfrm>
                <a:off x="4221273" y="4915928"/>
                <a:ext cx="116455" cy="106987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자유형 42"/>
              <p:cNvSpPr/>
              <p:nvPr/>
            </p:nvSpPr>
            <p:spPr>
              <a:xfrm>
                <a:off x="4138436" y="4753273"/>
                <a:ext cx="116455" cy="106987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자유형 43"/>
              <p:cNvSpPr/>
              <p:nvPr/>
            </p:nvSpPr>
            <p:spPr>
              <a:xfrm>
                <a:off x="4065125" y="4590618"/>
                <a:ext cx="116455" cy="106987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자유형 44"/>
              <p:cNvSpPr/>
              <p:nvPr/>
            </p:nvSpPr>
            <p:spPr>
              <a:xfrm>
                <a:off x="4011303" y="4366655"/>
                <a:ext cx="116455" cy="106987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자유형 45"/>
              <p:cNvSpPr/>
              <p:nvPr/>
            </p:nvSpPr>
            <p:spPr>
              <a:xfrm>
                <a:off x="3946005" y="4206626"/>
                <a:ext cx="152400" cy="140010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자유형 46"/>
              <p:cNvSpPr/>
              <p:nvPr/>
            </p:nvSpPr>
            <p:spPr>
              <a:xfrm>
                <a:off x="3908068" y="3772716"/>
                <a:ext cx="152400" cy="140010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자유형 47"/>
              <p:cNvSpPr/>
              <p:nvPr/>
            </p:nvSpPr>
            <p:spPr>
              <a:xfrm>
                <a:off x="3897936" y="3349646"/>
                <a:ext cx="152400" cy="140010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자유형 48"/>
              <p:cNvSpPr/>
              <p:nvPr/>
            </p:nvSpPr>
            <p:spPr>
              <a:xfrm>
                <a:off x="3942719" y="3015818"/>
                <a:ext cx="152400" cy="140010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자유형 49"/>
              <p:cNvSpPr/>
              <p:nvPr/>
            </p:nvSpPr>
            <p:spPr>
              <a:xfrm>
                <a:off x="4018919" y="2667922"/>
                <a:ext cx="152400" cy="140010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자유형 50"/>
              <p:cNvSpPr/>
              <p:nvPr/>
            </p:nvSpPr>
            <p:spPr>
              <a:xfrm>
                <a:off x="4022205" y="2307518"/>
                <a:ext cx="152400" cy="140010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자유형 51"/>
              <p:cNvSpPr/>
              <p:nvPr/>
            </p:nvSpPr>
            <p:spPr>
              <a:xfrm rot="2700000">
                <a:off x="4220293" y="1822612"/>
                <a:ext cx="152400" cy="140010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자유형 52"/>
              <p:cNvSpPr/>
              <p:nvPr/>
            </p:nvSpPr>
            <p:spPr>
              <a:xfrm rot="2700000">
                <a:off x="4493663" y="1646282"/>
                <a:ext cx="152400" cy="140010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 53"/>
              <p:cNvSpPr/>
              <p:nvPr/>
            </p:nvSpPr>
            <p:spPr>
              <a:xfrm rot="3941249">
                <a:off x="4690698" y="1473945"/>
                <a:ext cx="152400" cy="140010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자유형 54"/>
              <p:cNvSpPr/>
              <p:nvPr/>
            </p:nvSpPr>
            <p:spPr>
              <a:xfrm rot="3941249">
                <a:off x="5000787" y="1319826"/>
                <a:ext cx="152400" cy="140010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 55"/>
              <p:cNvSpPr/>
              <p:nvPr/>
            </p:nvSpPr>
            <p:spPr>
              <a:xfrm rot="19858203">
                <a:off x="4444876" y="5243448"/>
                <a:ext cx="177525" cy="163092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자유형 56"/>
              <p:cNvSpPr/>
              <p:nvPr/>
            </p:nvSpPr>
            <p:spPr>
              <a:xfrm rot="19179285">
                <a:off x="4807147" y="5575104"/>
                <a:ext cx="177525" cy="163092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자유형 57"/>
              <p:cNvSpPr/>
              <p:nvPr/>
            </p:nvSpPr>
            <p:spPr>
              <a:xfrm rot="20425666">
                <a:off x="4416177" y="5194748"/>
                <a:ext cx="80531" cy="7398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 58"/>
              <p:cNvSpPr/>
              <p:nvPr/>
            </p:nvSpPr>
            <p:spPr>
              <a:xfrm rot="20425666">
                <a:off x="4620899" y="5406156"/>
                <a:ext cx="80531" cy="7398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자유형 59"/>
              <p:cNvSpPr/>
              <p:nvPr/>
            </p:nvSpPr>
            <p:spPr>
              <a:xfrm rot="20425666">
                <a:off x="4740448" y="5502844"/>
                <a:ext cx="80531" cy="7398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 60"/>
              <p:cNvSpPr/>
              <p:nvPr/>
            </p:nvSpPr>
            <p:spPr>
              <a:xfrm>
                <a:off x="3967162" y="2869634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 61"/>
              <p:cNvSpPr/>
              <p:nvPr/>
            </p:nvSpPr>
            <p:spPr>
              <a:xfrm>
                <a:off x="3880806" y="3178078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 62"/>
              <p:cNvSpPr/>
              <p:nvPr/>
            </p:nvSpPr>
            <p:spPr>
              <a:xfrm rot="20678070">
                <a:off x="3930275" y="3578141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자유형 63"/>
              <p:cNvSpPr/>
              <p:nvPr/>
            </p:nvSpPr>
            <p:spPr>
              <a:xfrm rot="20678070">
                <a:off x="3898470" y="3543648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 64"/>
              <p:cNvSpPr/>
              <p:nvPr/>
            </p:nvSpPr>
            <p:spPr>
              <a:xfrm rot="492188">
                <a:off x="3926029" y="3664290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자유형 65"/>
              <p:cNvSpPr/>
              <p:nvPr/>
            </p:nvSpPr>
            <p:spPr>
              <a:xfrm rot="492188">
                <a:off x="3968666" y="3984216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자유형 66"/>
              <p:cNvSpPr/>
              <p:nvPr/>
            </p:nvSpPr>
            <p:spPr>
              <a:xfrm rot="19729937">
                <a:off x="4051593" y="4451090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 67"/>
              <p:cNvSpPr/>
              <p:nvPr/>
            </p:nvSpPr>
            <p:spPr>
              <a:xfrm rot="19729937">
                <a:off x="4130705" y="4665906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 68"/>
              <p:cNvSpPr/>
              <p:nvPr/>
            </p:nvSpPr>
            <p:spPr>
              <a:xfrm rot="21424863">
                <a:off x="4137283" y="4731982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 69"/>
              <p:cNvSpPr/>
              <p:nvPr/>
            </p:nvSpPr>
            <p:spPr>
              <a:xfrm rot="21424863">
                <a:off x="4195189" y="4870267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 70"/>
              <p:cNvSpPr/>
              <p:nvPr/>
            </p:nvSpPr>
            <p:spPr>
              <a:xfrm rot="19741659">
                <a:off x="4284175" y="5015172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자유형 71"/>
              <p:cNvSpPr/>
              <p:nvPr/>
            </p:nvSpPr>
            <p:spPr>
              <a:xfrm rot="19741659">
                <a:off x="4444861" y="5222080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자유형 72"/>
              <p:cNvSpPr/>
              <p:nvPr/>
            </p:nvSpPr>
            <p:spPr>
              <a:xfrm rot="18496528">
                <a:off x="4562115" y="5355474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자유형 73"/>
              <p:cNvSpPr/>
              <p:nvPr/>
            </p:nvSpPr>
            <p:spPr>
              <a:xfrm rot="18496528">
                <a:off x="4685555" y="5440087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자유형 74"/>
              <p:cNvSpPr/>
              <p:nvPr/>
            </p:nvSpPr>
            <p:spPr>
              <a:xfrm rot="17358385">
                <a:off x="4768301" y="5547524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자유형 75"/>
              <p:cNvSpPr/>
              <p:nvPr/>
            </p:nvSpPr>
            <p:spPr>
              <a:xfrm rot="19818023">
                <a:off x="4920701" y="5699924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자유형 76"/>
              <p:cNvSpPr/>
              <p:nvPr/>
            </p:nvSpPr>
            <p:spPr>
              <a:xfrm rot="19818023">
                <a:off x="5021465" y="5719203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자유형 77"/>
              <p:cNvSpPr/>
              <p:nvPr/>
            </p:nvSpPr>
            <p:spPr>
              <a:xfrm>
                <a:off x="3925901" y="3260270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 78"/>
              <p:cNvSpPr/>
              <p:nvPr/>
            </p:nvSpPr>
            <p:spPr>
              <a:xfrm>
                <a:off x="3894096" y="3225777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자유형 79"/>
              <p:cNvSpPr/>
              <p:nvPr/>
            </p:nvSpPr>
            <p:spPr>
              <a:xfrm>
                <a:off x="4043113" y="2595146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 80"/>
              <p:cNvSpPr/>
              <p:nvPr/>
            </p:nvSpPr>
            <p:spPr>
              <a:xfrm>
                <a:off x="4011308" y="2560653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자유형 81"/>
              <p:cNvSpPr/>
              <p:nvPr/>
            </p:nvSpPr>
            <p:spPr>
              <a:xfrm rot="735777">
                <a:off x="4007617" y="2470307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자유형 82"/>
              <p:cNvSpPr/>
              <p:nvPr/>
            </p:nvSpPr>
            <p:spPr>
              <a:xfrm>
                <a:off x="4051592" y="2405086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자유형 83"/>
              <p:cNvSpPr/>
              <p:nvPr/>
            </p:nvSpPr>
            <p:spPr>
              <a:xfrm rot="735777">
                <a:off x="4013780" y="2202413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자유형 84"/>
              <p:cNvSpPr/>
              <p:nvPr/>
            </p:nvSpPr>
            <p:spPr>
              <a:xfrm>
                <a:off x="4057755" y="2137192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자유형 85"/>
              <p:cNvSpPr/>
              <p:nvPr/>
            </p:nvSpPr>
            <p:spPr>
              <a:xfrm rot="2145228">
                <a:off x="4084395" y="2055292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자유형 86"/>
              <p:cNvSpPr/>
              <p:nvPr/>
            </p:nvSpPr>
            <p:spPr>
              <a:xfrm rot="2145228">
                <a:off x="4123256" y="2007582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자유형 87"/>
              <p:cNvSpPr/>
              <p:nvPr/>
            </p:nvSpPr>
            <p:spPr>
              <a:xfrm rot="2145228">
                <a:off x="4304675" y="1811399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자유형 88"/>
              <p:cNvSpPr/>
              <p:nvPr/>
            </p:nvSpPr>
            <p:spPr>
              <a:xfrm rot="4015625">
                <a:off x="4335350" y="1745564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자유형 89"/>
              <p:cNvSpPr/>
              <p:nvPr/>
            </p:nvSpPr>
            <p:spPr>
              <a:xfrm rot="4015625">
                <a:off x="4599252" y="1558472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자유형 90"/>
              <p:cNvSpPr/>
              <p:nvPr/>
            </p:nvSpPr>
            <p:spPr>
              <a:xfrm rot="4015625">
                <a:off x="4562254" y="1631815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자유형 91"/>
              <p:cNvSpPr/>
              <p:nvPr/>
            </p:nvSpPr>
            <p:spPr>
              <a:xfrm rot="2971078">
                <a:off x="4803480" y="1463700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자유형 92"/>
              <p:cNvSpPr/>
              <p:nvPr/>
            </p:nvSpPr>
            <p:spPr>
              <a:xfrm rot="2971078">
                <a:off x="4874882" y="1451011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94" name="그룹 93"/>
              <p:cNvGrpSpPr/>
              <p:nvPr/>
            </p:nvGrpSpPr>
            <p:grpSpPr>
              <a:xfrm flipH="1">
                <a:off x="6218078" y="1272619"/>
                <a:ext cx="1968297" cy="4597902"/>
                <a:chOff x="370844" y="943315"/>
                <a:chExt cx="1968297" cy="4597902"/>
              </a:xfrm>
            </p:grpSpPr>
            <p:sp>
              <p:nvSpPr>
                <p:cNvPr id="151" name="자유형 150"/>
                <p:cNvSpPr/>
                <p:nvPr/>
              </p:nvSpPr>
              <p:spPr>
                <a:xfrm>
                  <a:off x="432757" y="943315"/>
                  <a:ext cx="1906384" cy="4597902"/>
                </a:xfrm>
                <a:custGeom>
                  <a:avLst/>
                  <a:gdLst>
                    <a:gd name="connsiteX0" fmla="*/ 1185796 w 1906384"/>
                    <a:gd name="connsiteY0" fmla="*/ 95839 h 4597902"/>
                    <a:gd name="connsiteX1" fmla="*/ 226791 w 1906384"/>
                    <a:gd name="connsiteY1" fmla="*/ 753761 h 4597902"/>
                    <a:gd name="connsiteX2" fmla="*/ 115279 w 1906384"/>
                    <a:gd name="connsiteY2" fmla="*/ 1590103 h 4597902"/>
                    <a:gd name="connsiteX3" fmla="*/ 3767 w 1906384"/>
                    <a:gd name="connsiteY3" fmla="*/ 2248025 h 4597902"/>
                    <a:gd name="connsiteX4" fmla="*/ 260245 w 1906384"/>
                    <a:gd name="connsiteY4" fmla="*/ 3586171 h 4597902"/>
                    <a:gd name="connsiteX5" fmla="*/ 1040830 w 1906384"/>
                    <a:gd name="connsiteY5" fmla="*/ 4478269 h 4597902"/>
                    <a:gd name="connsiteX6" fmla="*/ 1598391 w 1906384"/>
                    <a:gd name="connsiteY6" fmla="*/ 4522873 h 4597902"/>
                    <a:gd name="connsiteX7" fmla="*/ 1899474 w 1906384"/>
                    <a:gd name="connsiteY7" fmla="*/ 3864951 h 4597902"/>
                    <a:gd name="connsiteX8" fmla="*/ 1787962 w 1906384"/>
                    <a:gd name="connsiteY8" fmla="*/ 2861342 h 4597902"/>
                    <a:gd name="connsiteX9" fmla="*/ 1542635 w 1906384"/>
                    <a:gd name="connsiteY9" fmla="*/ 1355927 h 4597902"/>
                    <a:gd name="connsiteX10" fmla="*/ 1665298 w 1906384"/>
                    <a:gd name="connsiteY10" fmla="*/ 330015 h 4597902"/>
                    <a:gd name="connsiteX11" fmla="*/ 1564938 w 1906384"/>
                    <a:gd name="connsiteY11" fmla="*/ 28932 h 4597902"/>
                    <a:gd name="connsiteX12" fmla="*/ 1185796 w 1906384"/>
                    <a:gd name="connsiteY12" fmla="*/ 95839 h 4597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906384" h="4597902">
                      <a:moveTo>
                        <a:pt x="1185796" y="95839"/>
                      </a:moveTo>
                      <a:cubicBezTo>
                        <a:pt x="962772" y="216644"/>
                        <a:pt x="405210" y="504717"/>
                        <a:pt x="226791" y="753761"/>
                      </a:cubicBezTo>
                      <a:cubicBezTo>
                        <a:pt x="48372" y="1002805"/>
                        <a:pt x="152450" y="1341059"/>
                        <a:pt x="115279" y="1590103"/>
                      </a:cubicBezTo>
                      <a:cubicBezTo>
                        <a:pt x="78108" y="1839147"/>
                        <a:pt x="-20394" y="1915347"/>
                        <a:pt x="3767" y="2248025"/>
                      </a:cubicBezTo>
                      <a:cubicBezTo>
                        <a:pt x="27928" y="2580703"/>
                        <a:pt x="87401" y="3214464"/>
                        <a:pt x="260245" y="3586171"/>
                      </a:cubicBezTo>
                      <a:cubicBezTo>
                        <a:pt x="433089" y="3957878"/>
                        <a:pt x="817806" y="4322152"/>
                        <a:pt x="1040830" y="4478269"/>
                      </a:cubicBezTo>
                      <a:cubicBezTo>
                        <a:pt x="1263854" y="4634386"/>
                        <a:pt x="1455284" y="4625093"/>
                        <a:pt x="1598391" y="4522873"/>
                      </a:cubicBezTo>
                      <a:cubicBezTo>
                        <a:pt x="1741498" y="4420653"/>
                        <a:pt x="1867879" y="4141873"/>
                        <a:pt x="1899474" y="3864951"/>
                      </a:cubicBezTo>
                      <a:cubicBezTo>
                        <a:pt x="1931069" y="3588029"/>
                        <a:pt x="1847435" y="3279513"/>
                        <a:pt x="1787962" y="2861342"/>
                      </a:cubicBezTo>
                      <a:cubicBezTo>
                        <a:pt x="1728489" y="2443171"/>
                        <a:pt x="1563079" y="1777815"/>
                        <a:pt x="1542635" y="1355927"/>
                      </a:cubicBezTo>
                      <a:cubicBezTo>
                        <a:pt x="1522191" y="934039"/>
                        <a:pt x="1661581" y="551181"/>
                        <a:pt x="1665298" y="330015"/>
                      </a:cubicBezTo>
                      <a:cubicBezTo>
                        <a:pt x="1669015" y="108849"/>
                        <a:pt x="1641138" y="69820"/>
                        <a:pt x="1564938" y="28932"/>
                      </a:cubicBezTo>
                      <a:cubicBezTo>
                        <a:pt x="1488738" y="-11956"/>
                        <a:pt x="1408820" y="-24966"/>
                        <a:pt x="1185796" y="95839"/>
                      </a:cubicBezTo>
                      <a:close/>
                    </a:path>
                  </a:pathLst>
                </a:custGeom>
                <a:solidFill>
                  <a:srgbClr val="E99F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2" name="자유형 151"/>
                <p:cNvSpPr/>
                <p:nvPr/>
              </p:nvSpPr>
              <p:spPr>
                <a:xfrm>
                  <a:off x="1528653" y="1462901"/>
                  <a:ext cx="145656" cy="133814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3" name="자유형 152"/>
                <p:cNvSpPr/>
                <p:nvPr/>
              </p:nvSpPr>
              <p:spPr>
                <a:xfrm>
                  <a:off x="1240293" y="1596715"/>
                  <a:ext cx="145656" cy="133814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4" name="자유형 153"/>
                <p:cNvSpPr/>
                <p:nvPr/>
              </p:nvSpPr>
              <p:spPr>
                <a:xfrm>
                  <a:off x="1601481" y="1730529"/>
                  <a:ext cx="145656" cy="133814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5" name="자유형 154"/>
                <p:cNvSpPr/>
                <p:nvPr/>
              </p:nvSpPr>
              <p:spPr>
                <a:xfrm>
                  <a:off x="1095327" y="1864343"/>
                  <a:ext cx="145656" cy="133814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6" name="자유형 155"/>
                <p:cNvSpPr/>
                <p:nvPr/>
              </p:nvSpPr>
              <p:spPr>
                <a:xfrm>
                  <a:off x="806967" y="1998157"/>
                  <a:ext cx="145656" cy="133814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7" name="자유형 156"/>
                <p:cNvSpPr/>
                <p:nvPr/>
              </p:nvSpPr>
              <p:spPr>
                <a:xfrm>
                  <a:off x="1168155" y="2131971"/>
                  <a:ext cx="145656" cy="133814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8" name="자유형 157"/>
                <p:cNvSpPr/>
                <p:nvPr/>
              </p:nvSpPr>
              <p:spPr>
                <a:xfrm>
                  <a:off x="1168155" y="2571236"/>
                  <a:ext cx="116455" cy="106987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9" name="자유형 158"/>
                <p:cNvSpPr/>
                <p:nvPr/>
              </p:nvSpPr>
              <p:spPr>
                <a:xfrm>
                  <a:off x="806967" y="2557823"/>
                  <a:ext cx="145656" cy="133814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0" name="자유형 159"/>
                <p:cNvSpPr/>
                <p:nvPr/>
              </p:nvSpPr>
              <p:spPr>
                <a:xfrm>
                  <a:off x="1385949" y="2852278"/>
                  <a:ext cx="145656" cy="133814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1" name="자유형 160"/>
                <p:cNvSpPr/>
                <p:nvPr/>
              </p:nvSpPr>
              <p:spPr>
                <a:xfrm>
                  <a:off x="951933" y="3062637"/>
                  <a:ext cx="145656" cy="133814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2" name="자유형 161"/>
                <p:cNvSpPr/>
                <p:nvPr/>
              </p:nvSpPr>
              <p:spPr>
                <a:xfrm>
                  <a:off x="663573" y="3196451"/>
                  <a:ext cx="145656" cy="133814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3" name="자유형 162"/>
                <p:cNvSpPr/>
                <p:nvPr/>
              </p:nvSpPr>
              <p:spPr>
                <a:xfrm>
                  <a:off x="1373362" y="3330265"/>
                  <a:ext cx="145656" cy="133814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4" name="자유형 163"/>
                <p:cNvSpPr/>
                <p:nvPr/>
              </p:nvSpPr>
              <p:spPr>
                <a:xfrm>
                  <a:off x="1601481" y="2341426"/>
                  <a:ext cx="116455" cy="106987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5" name="자유형 164"/>
                <p:cNvSpPr/>
                <p:nvPr/>
              </p:nvSpPr>
              <p:spPr>
                <a:xfrm>
                  <a:off x="1679889" y="3102717"/>
                  <a:ext cx="116455" cy="106987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6" name="자유형 165"/>
                <p:cNvSpPr/>
                <p:nvPr/>
              </p:nvSpPr>
              <p:spPr>
                <a:xfrm>
                  <a:off x="1747137" y="3595792"/>
                  <a:ext cx="116455" cy="106987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7" name="자유형 166"/>
                <p:cNvSpPr/>
                <p:nvPr/>
              </p:nvSpPr>
              <p:spPr>
                <a:xfrm>
                  <a:off x="1337705" y="4652488"/>
                  <a:ext cx="116455" cy="106987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8" name="자유형 167"/>
                <p:cNvSpPr/>
                <p:nvPr/>
              </p:nvSpPr>
              <p:spPr>
                <a:xfrm>
                  <a:off x="1617867" y="4302525"/>
                  <a:ext cx="145656" cy="133814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9" name="자유형 168"/>
                <p:cNvSpPr/>
                <p:nvPr/>
              </p:nvSpPr>
              <p:spPr>
                <a:xfrm>
                  <a:off x="1762833" y="4807339"/>
                  <a:ext cx="145656" cy="133814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0" name="자유형 169"/>
                <p:cNvSpPr/>
                <p:nvPr/>
              </p:nvSpPr>
              <p:spPr>
                <a:xfrm>
                  <a:off x="1474473" y="4941153"/>
                  <a:ext cx="145656" cy="133814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1" name="자유형 170"/>
                <p:cNvSpPr/>
                <p:nvPr/>
              </p:nvSpPr>
              <p:spPr>
                <a:xfrm>
                  <a:off x="1091589" y="3836594"/>
                  <a:ext cx="145656" cy="133814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2" name="자유형 171"/>
                <p:cNvSpPr/>
                <p:nvPr/>
              </p:nvSpPr>
              <p:spPr>
                <a:xfrm>
                  <a:off x="1080726" y="4315179"/>
                  <a:ext cx="145656" cy="133814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3" name="자유형 172"/>
                <p:cNvSpPr/>
                <p:nvPr/>
              </p:nvSpPr>
              <p:spPr>
                <a:xfrm>
                  <a:off x="806967" y="3611711"/>
                  <a:ext cx="81798" cy="75148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4" name="자유형 173"/>
                <p:cNvSpPr/>
                <p:nvPr/>
              </p:nvSpPr>
              <p:spPr>
                <a:xfrm>
                  <a:off x="1573971" y="3974970"/>
                  <a:ext cx="81798" cy="75148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5" name="자유형 174"/>
                <p:cNvSpPr/>
                <p:nvPr/>
              </p:nvSpPr>
              <p:spPr>
                <a:xfrm>
                  <a:off x="797264" y="4759475"/>
                  <a:ext cx="116455" cy="106987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6" name="자유형 175"/>
                <p:cNvSpPr/>
                <p:nvPr/>
              </p:nvSpPr>
              <p:spPr>
                <a:xfrm>
                  <a:off x="711311" y="4598994"/>
                  <a:ext cx="116455" cy="106987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7" name="자유형 176"/>
                <p:cNvSpPr/>
                <p:nvPr/>
              </p:nvSpPr>
              <p:spPr>
                <a:xfrm>
                  <a:off x="628474" y="4436339"/>
                  <a:ext cx="116455" cy="106987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8" name="자유형 177"/>
                <p:cNvSpPr/>
                <p:nvPr/>
              </p:nvSpPr>
              <p:spPr>
                <a:xfrm>
                  <a:off x="555163" y="4273684"/>
                  <a:ext cx="116455" cy="106987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9" name="자유형 178"/>
                <p:cNvSpPr/>
                <p:nvPr/>
              </p:nvSpPr>
              <p:spPr>
                <a:xfrm>
                  <a:off x="501341" y="4049721"/>
                  <a:ext cx="116455" cy="106987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0" name="자유형 179"/>
                <p:cNvSpPr/>
                <p:nvPr/>
              </p:nvSpPr>
              <p:spPr>
                <a:xfrm>
                  <a:off x="436043" y="3889692"/>
                  <a:ext cx="152400" cy="140010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1" name="자유형 180"/>
                <p:cNvSpPr/>
                <p:nvPr/>
              </p:nvSpPr>
              <p:spPr>
                <a:xfrm>
                  <a:off x="398106" y="3455782"/>
                  <a:ext cx="152400" cy="140010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2" name="자유형 181"/>
                <p:cNvSpPr/>
                <p:nvPr/>
              </p:nvSpPr>
              <p:spPr>
                <a:xfrm>
                  <a:off x="387974" y="3032712"/>
                  <a:ext cx="152400" cy="140010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3" name="자유형 182"/>
                <p:cNvSpPr/>
                <p:nvPr/>
              </p:nvSpPr>
              <p:spPr>
                <a:xfrm>
                  <a:off x="432757" y="2698884"/>
                  <a:ext cx="152400" cy="140010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4" name="자유형 183"/>
                <p:cNvSpPr/>
                <p:nvPr/>
              </p:nvSpPr>
              <p:spPr>
                <a:xfrm>
                  <a:off x="508957" y="2350988"/>
                  <a:ext cx="152400" cy="140010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5" name="자유형 184"/>
                <p:cNvSpPr/>
                <p:nvPr/>
              </p:nvSpPr>
              <p:spPr>
                <a:xfrm>
                  <a:off x="512243" y="1990584"/>
                  <a:ext cx="152400" cy="140010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6" name="자유형 185"/>
                <p:cNvSpPr/>
                <p:nvPr/>
              </p:nvSpPr>
              <p:spPr>
                <a:xfrm rot="2700000">
                  <a:off x="710331" y="1505678"/>
                  <a:ext cx="152400" cy="140010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7" name="자유형 186"/>
                <p:cNvSpPr/>
                <p:nvPr/>
              </p:nvSpPr>
              <p:spPr>
                <a:xfrm rot="2700000">
                  <a:off x="983701" y="1329348"/>
                  <a:ext cx="152400" cy="140010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8" name="자유형 187"/>
                <p:cNvSpPr/>
                <p:nvPr/>
              </p:nvSpPr>
              <p:spPr>
                <a:xfrm rot="3941249">
                  <a:off x="1180736" y="1157011"/>
                  <a:ext cx="152400" cy="140010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9" name="자유형 188"/>
                <p:cNvSpPr/>
                <p:nvPr/>
              </p:nvSpPr>
              <p:spPr>
                <a:xfrm rot="3941249">
                  <a:off x="1490825" y="1002892"/>
                  <a:ext cx="152400" cy="140010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0" name="자유형 189"/>
                <p:cNvSpPr/>
                <p:nvPr/>
              </p:nvSpPr>
              <p:spPr>
                <a:xfrm rot="19858203">
                  <a:off x="934914" y="4926514"/>
                  <a:ext cx="177525" cy="163092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1" name="자유형 190"/>
                <p:cNvSpPr/>
                <p:nvPr/>
              </p:nvSpPr>
              <p:spPr>
                <a:xfrm rot="19179285">
                  <a:off x="1297185" y="5258170"/>
                  <a:ext cx="177525" cy="163092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2" name="자유형 191"/>
                <p:cNvSpPr/>
                <p:nvPr/>
              </p:nvSpPr>
              <p:spPr>
                <a:xfrm rot="20425666">
                  <a:off x="906215" y="4877814"/>
                  <a:ext cx="80531" cy="73984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3" name="자유형 192"/>
                <p:cNvSpPr/>
                <p:nvPr/>
              </p:nvSpPr>
              <p:spPr>
                <a:xfrm rot="20425666">
                  <a:off x="1110937" y="5089222"/>
                  <a:ext cx="80531" cy="73984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4" name="자유형 193"/>
                <p:cNvSpPr/>
                <p:nvPr/>
              </p:nvSpPr>
              <p:spPr>
                <a:xfrm rot="20425666">
                  <a:off x="1230486" y="5185910"/>
                  <a:ext cx="80531" cy="73984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5" name="자유형 194"/>
                <p:cNvSpPr/>
                <p:nvPr/>
              </p:nvSpPr>
              <p:spPr>
                <a:xfrm>
                  <a:off x="457200" y="2552700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6" name="자유형 195"/>
                <p:cNvSpPr/>
                <p:nvPr/>
              </p:nvSpPr>
              <p:spPr>
                <a:xfrm>
                  <a:off x="370844" y="2861144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7" name="자유형 196"/>
                <p:cNvSpPr/>
                <p:nvPr/>
              </p:nvSpPr>
              <p:spPr>
                <a:xfrm rot="20678070">
                  <a:off x="420313" y="3261207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8" name="자유형 197"/>
                <p:cNvSpPr/>
                <p:nvPr/>
              </p:nvSpPr>
              <p:spPr>
                <a:xfrm rot="20678070">
                  <a:off x="388508" y="3226714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9" name="자유형 198"/>
                <p:cNvSpPr/>
                <p:nvPr/>
              </p:nvSpPr>
              <p:spPr>
                <a:xfrm rot="492188">
                  <a:off x="416067" y="3347356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0" name="자유형 199"/>
                <p:cNvSpPr/>
                <p:nvPr/>
              </p:nvSpPr>
              <p:spPr>
                <a:xfrm rot="492188">
                  <a:off x="458704" y="3667282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1" name="자유형 200"/>
                <p:cNvSpPr/>
                <p:nvPr/>
              </p:nvSpPr>
              <p:spPr>
                <a:xfrm rot="19729937">
                  <a:off x="541631" y="4134156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2" name="자유형 201"/>
                <p:cNvSpPr/>
                <p:nvPr/>
              </p:nvSpPr>
              <p:spPr>
                <a:xfrm rot="19729937">
                  <a:off x="620743" y="4348972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3" name="자유형 202"/>
                <p:cNvSpPr/>
                <p:nvPr/>
              </p:nvSpPr>
              <p:spPr>
                <a:xfrm rot="21424863">
                  <a:off x="627321" y="4415048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4" name="자유형 203"/>
                <p:cNvSpPr/>
                <p:nvPr/>
              </p:nvSpPr>
              <p:spPr>
                <a:xfrm rot="21424863">
                  <a:off x="685227" y="4553333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5" name="자유형 204"/>
                <p:cNvSpPr/>
                <p:nvPr/>
              </p:nvSpPr>
              <p:spPr>
                <a:xfrm rot="19741659">
                  <a:off x="774213" y="4698238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6" name="자유형 205"/>
                <p:cNvSpPr/>
                <p:nvPr/>
              </p:nvSpPr>
              <p:spPr>
                <a:xfrm rot="19741659">
                  <a:off x="934899" y="4905146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7" name="자유형 206"/>
                <p:cNvSpPr/>
                <p:nvPr/>
              </p:nvSpPr>
              <p:spPr>
                <a:xfrm rot="18496528">
                  <a:off x="1052153" y="5038540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8" name="자유형 207"/>
                <p:cNvSpPr/>
                <p:nvPr/>
              </p:nvSpPr>
              <p:spPr>
                <a:xfrm rot="18496528">
                  <a:off x="1175593" y="5123153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9" name="자유형 208"/>
                <p:cNvSpPr/>
                <p:nvPr/>
              </p:nvSpPr>
              <p:spPr>
                <a:xfrm rot="17358385">
                  <a:off x="1258339" y="5230590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0" name="자유형 209"/>
                <p:cNvSpPr/>
                <p:nvPr/>
              </p:nvSpPr>
              <p:spPr>
                <a:xfrm rot="19818023">
                  <a:off x="1410739" y="5382990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1" name="자유형 210"/>
                <p:cNvSpPr/>
                <p:nvPr/>
              </p:nvSpPr>
              <p:spPr>
                <a:xfrm rot="19818023">
                  <a:off x="1511503" y="5402269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2" name="자유형 211"/>
                <p:cNvSpPr/>
                <p:nvPr/>
              </p:nvSpPr>
              <p:spPr>
                <a:xfrm>
                  <a:off x="415939" y="2943336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3" name="자유형 212"/>
                <p:cNvSpPr/>
                <p:nvPr/>
              </p:nvSpPr>
              <p:spPr>
                <a:xfrm>
                  <a:off x="384134" y="2908843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4" name="자유형 213"/>
                <p:cNvSpPr/>
                <p:nvPr/>
              </p:nvSpPr>
              <p:spPr>
                <a:xfrm>
                  <a:off x="533151" y="2278212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5" name="자유형 214"/>
                <p:cNvSpPr/>
                <p:nvPr/>
              </p:nvSpPr>
              <p:spPr>
                <a:xfrm>
                  <a:off x="501346" y="2243719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6" name="자유형 215"/>
                <p:cNvSpPr/>
                <p:nvPr/>
              </p:nvSpPr>
              <p:spPr>
                <a:xfrm rot="735777">
                  <a:off x="497655" y="2153373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7" name="자유형 216"/>
                <p:cNvSpPr/>
                <p:nvPr/>
              </p:nvSpPr>
              <p:spPr>
                <a:xfrm>
                  <a:off x="541630" y="2088152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8" name="자유형 217"/>
                <p:cNvSpPr/>
                <p:nvPr/>
              </p:nvSpPr>
              <p:spPr>
                <a:xfrm rot="735777">
                  <a:off x="503818" y="1885479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9" name="자유형 218"/>
                <p:cNvSpPr/>
                <p:nvPr/>
              </p:nvSpPr>
              <p:spPr>
                <a:xfrm>
                  <a:off x="547793" y="1820258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0" name="자유형 219"/>
                <p:cNvSpPr/>
                <p:nvPr/>
              </p:nvSpPr>
              <p:spPr>
                <a:xfrm rot="2145228">
                  <a:off x="574433" y="1738358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1" name="자유형 220"/>
                <p:cNvSpPr/>
                <p:nvPr/>
              </p:nvSpPr>
              <p:spPr>
                <a:xfrm rot="2145228">
                  <a:off x="613294" y="1690648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2" name="자유형 221"/>
                <p:cNvSpPr/>
                <p:nvPr/>
              </p:nvSpPr>
              <p:spPr>
                <a:xfrm rot="2145228">
                  <a:off x="794713" y="1494465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3" name="자유형 222"/>
                <p:cNvSpPr/>
                <p:nvPr/>
              </p:nvSpPr>
              <p:spPr>
                <a:xfrm rot="4015625">
                  <a:off x="825388" y="1428630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4" name="자유형 223"/>
                <p:cNvSpPr/>
                <p:nvPr/>
              </p:nvSpPr>
              <p:spPr>
                <a:xfrm rot="4015625">
                  <a:off x="1089290" y="1241538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5" name="자유형 224"/>
                <p:cNvSpPr/>
                <p:nvPr/>
              </p:nvSpPr>
              <p:spPr>
                <a:xfrm rot="4015625">
                  <a:off x="1052292" y="1314881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6" name="자유형 225"/>
                <p:cNvSpPr/>
                <p:nvPr/>
              </p:nvSpPr>
              <p:spPr>
                <a:xfrm rot="2971078">
                  <a:off x="1293518" y="1146766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7" name="자유형 226"/>
                <p:cNvSpPr/>
                <p:nvPr/>
              </p:nvSpPr>
              <p:spPr>
                <a:xfrm rot="2971078">
                  <a:off x="1364920" y="1134077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95" name="자유형 94"/>
              <p:cNvSpPr/>
              <p:nvPr/>
            </p:nvSpPr>
            <p:spPr>
              <a:xfrm rot="5925513">
                <a:off x="5383944" y="1208715"/>
                <a:ext cx="152400" cy="140010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자유형 95"/>
              <p:cNvSpPr/>
              <p:nvPr/>
            </p:nvSpPr>
            <p:spPr>
              <a:xfrm rot="5400000">
                <a:off x="5744353" y="1170170"/>
                <a:ext cx="152400" cy="140010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자유형 96"/>
              <p:cNvSpPr/>
              <p:nvPr/>
            </p:nvSpPr>
            <p:spPr>
              <a:xfrm rot="5474376">
                <a:off x="5282385" y="1237583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8" name="자유형 97"/>
              <p:cNvSpPr/>
              <p:nvPr/>
            </p:nvSpPr>
            <p:spPr>
              <a:xfrm rot="5474376">
                <a:off x="5150375" y="1242441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9" name="자유형 98"/>
              <p:cNvSpPr/>
              <p:nvPr/>
            </p:nvSpPr>
            <p:spPr>
              <a:xfrm rot="4429829">
                <a:off x="5545108" y="1241824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0" name="자유형 99"/>
              <p:cNvSpPr/>
              <p:nvPr/>
            </p:nvSpPr>
            <p:spPr>
              <a:xfrm rot="4429829">
                <a:off x="5624834" y="1196023"/>
                <a:ext cx="123825" cy="95250"/>
              </a:xfrm>
              <a:custGeom>
                <a:avLst/>
                <a:gdLst>
                  <a:gd name="connsiteX0" fmla="*/ 123825 w 123825"/>
                  <a:gd name="connsiteY0" fmla="*/ 0 h 95250"/>
                  <a:gd name="connsiteX1" fmla="*/ 0 w 123825"/>
                  <a:gd name="connsiteY1" fmla="*/ 38100 h 95250"/>
                  <a:gd name="connsiteX2" fmla="*/ 123825 w 123825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95250">
                    <a:moveTo>
                      <a:pt x="123825" y="0"/>
                    </a:moveTo>
                    <a:lnTo>
                      <a:pt x="0" y="38100"/>
                    </a:lnTo>
                    <a:lnTo>
                      <a:pt x="123825" y="95250"/>
                    </a:lnTo>
                  </a:path>
                </a:pathLst>
              </a:custGeom>
              <a:solidFill>
                <a:srgbClr val="E99F47"/>
              </a:solidFill>
              <a:ln>
                <a:solidFill>
                  <a:srgbClr val="E99F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01" name="그룹 100"/>
              <p:cNvGrpSpPr/>
              <p:nvPr/>
            </p:nvGrpSpPr>
            <p:grpSpPr>
              <a:xfrm rot="5233912">
                <a:off x="6238817" y="816901"/>
                <a:ext cx="263350" cy="911524"/>
                <a:chOff x="6202212" y="883867"/>
                <a:chExt cx="263350" cy="911524"/>
              </a:xfrm>
            </p:grpSpPr>
            <p:sp>
              <p:nvSpPr>
                <p:cNvPr id="143" name="자유형 142"/>
                <p:cNvSpPr/>
                <p:nvPr/>
              </p:nvSpPr>
              <p:spPr>
                <a:xfrm>
                  <a:off x="6202212" y="1377332"/>
                  <a:ext cx="152400" cy="140010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4" name="자유형 143"/>
                <p:cNvSpPr/>
                <p:nvPr/>
              </p:nvSpPr>
              <p:spPr>
                <a:xfrm>
                  <a:off x="6260449" y="1700141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5" name="자유형 144"/>
                <p:cNvSpPr/>
                <p:nvPr/>
              </p:nvSpPr>
              <p:spPr>
                <a:xfrm rot="735777">
                  <a:off x="6209162" y="1555427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6" name="자유형 145"/>
                <p:cNvSpPr/>
                <p:nvPr/>
              </p:nvSpPr>
              <p:spPr>
                <a:xfrm>
                  <a:off x="6231599" y="1474900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7" name="자유형 146"/>
                <p:cNvSpPr/>
                <p:nvPr/>
              </p:nvSpPr>
              <p:spPr>
                <a:xfrm rot="735777">
                  <a:off x="6239445" y="1270154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8" name="자유형 147"/>
                <p:cNvSpPr/>
                <p:nvPr/>
              </p:nvSpPr>
              <p:spPr>
                <a:xfrm>
                  <a:off x="6278346" y="1139823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9" name="자유형 148"/>
                <p:cNvSpPr/>
                <p:nvPr/>
              </p:nvSpPr>
              <p:spPr>
                <a:xfrm rot="2145228">
                  <a:off x="6289172" y="1052095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0" name="자유형 149"/>
                <p:cNvSpPr/>
                <p:nvPr/>
              </p:nvSpPr>
              <p:spPr>
                <a:xfrm rot="2145228">
                  <a:off x="6341737" y="883867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02" name="그룹 101"/>
              <p:cNvGrpSpPr/>
              <p:nvPr/>
            </p:nvGrpSpPr>
            <p:grpSpPr>
              <a:xfrm flipV="1">
                <a:off x="4901578" y="5605623"/>
                <a:ext cx="2008486" cy="432249"/>
                <a:chOff x="4970168" y="1293388"/>
                <a:chExt cx="2008486" cy="432249"/>
              </a:xfrm>
            </p:grpSpPr>
            <p:sp>
              <p:nvSpPr>
                <p:cNvPr id="125" name="자유형 124"/>
                <p:cNvSpPr/>
                <p:nvPr/>
              </p:nvSpPr>
              <p:spPr>
                <a:xfrm rot="3941249">
                  <a:off x="5153187" y="1472226"/>
                  <a:ext cx="152400" cy="140010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6" name="자유형 125"/>
                <p:cNvSpPr/>
                <p:nvPr/>
              </p:nvSpPr>
              <p:spPr>
                <a:xfrm rot="2971078">
                  <a:off x="4955880" y="1616100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7" name="자유형 126"/>
                <p:cNvSpPr/>
                <p:nvPr/>
              </p:nvSpPr>
              <p:spPr>
                <a:xfrm rot="2971078">
                  <a:off x="5027282" y="1603411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8" name="자유형 127"/>
                <p:cNvSpPr/>
                <p:nvPr/>
              </p:nvSpPr>
              <p:spPr>
                <a:xfrm rot="5925513">
                  <a:off x="5536344" y="1361115"/>
                  <a:ext cx="152400" cy="140010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9" name="자유형 128"/>
                <p:cNvSpPr/>
                <p:nvPr/>
              </p:nvSpPr>
              <p:spPr>
                <a:xfrm rot="5400000">
                  <a:off x="5896753" y="1322570"/>
                  <a:ext cx="152400" cy="140010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0" name="자유형 129"/>
                <p:cNvSpPr/>
                <p:nvPr/>
              </p:nvSpPr>
              <p:spPr>
                <a:xfrm rot="5474376">
                  <a:off x="5434785" y="1389983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1" name="자유형 130"/>
                <p:cNvSpPr/>
                <p:nvPr/>
              </p:nvSpPr>
              <p:spPr>
                <a:xfrm rot="5474376">
                  <a:off x="5302775" y="1394841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2" name="자유형 131"/>
                <p:cNvSpPr/>
                <p:nvPr/>
              </p:nvSpPr>
              <p:spPr>
                <a:xfrm rot="4429829">
                  <a:off x="5697508" y="1394224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3" name="자유형 132"/>
                <p:cNvSpPr/>
                <p:nvPr/>
              </p:nvSpPr>
              <p:spPr>
                <a:xfrm rot="4429829">
                  <a:off x="5777234" y="1348423"/>
                  <a:ext cx="123825" cy="95250"/>
                </a:xfrm>
                <a:custGeom>
                  <a:avLst/>
                  <a:gdLst>
                    <a:gd name="connsiteX0" fmla="*/ 123825 w 123825"/>
                    <a:gd name="connsiteY0" fmla="*/ 0 h 95250"/>
                    <a:gd name="connsiteX1" fmla="*/ 0 w 123825"/>
                    <a:gd name="connsiteY1" fmla="*/ 38100 h 95250"/>
                    <a:gd name="connsiteX2" fmla="*/ 123825 w 123825"/>
                    <a:gd name="connsiteY2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95250">
                      <a:moveTo>
                        <a:pt x="123825" y="0"/>
                      </a:moveTo>
                      <a:lnTo>
                        <a:pt x="0" y="38100"/>
                      </a:lnTo>
                      <a:lnTo>
                        <a:pt x="123825" y="95250"/>
                      </a:lnTo>
                    </a:path>
                  </a:pathLst>
                </a:custGeom>
                <a:solidFill>
                  <a:srgbClr val="E99F47"/>
                </a:solidFill>
                <a:ln>
                  <a:solidFill>
                    <a:srgbClr val="E99F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4" name="그룹 133"/>
                <p:cNvGrpSpPr/>
                <p:nvPr/>
              </p:nvGrpSpPr>
              <p:grpSpPr>
                <a:xfrm rot="5233912">
                  <a:off x="6391217" y="969301"/>
                  <a:ext cx="263350" cy="911524"/>
                  <a:chOff x="6202212" y="883867"/>
                  <a:chExt cx="263350" cy="911524"/>
                </a:xfrm>
              </p:grpSpPr>
              <p:sp>
                <p:nvSpPr>
                  <p:cNvPr id="135" name="자유형 134"/>
                  <p:cNvSpPr/>
                  <p:nvPr/>
                </p:nvSpPr>
                <p:spPr>
                  <a:xfrm>
                    <a:off x="6202212" y="1377332"/>
                    <a:ext cx="152400" cy="140010"/>
                  </a:xfrm>
                  <a:custGeom>
                    <a:avLst/>
                    <a:gdLst>
                      <a:gd name="connsiteX0" fmla="*/ 101051 w 145656"/>
                      <a:gd name="connsiteY0" fmla="*/ 0 h 133814"/>
                      <a:gd name="connsiteX1" fmla="*/ 690 w 145656"/>
                      <a:gd name="connsiteY1" fmla="*/ 89209 h 133814"/>
                      <a:gd name="connsiteX2" fmla="*/ 145656 w 145656"/>
                      <a:gd name="connsiteY2" fmla="*/ 133814 h 1338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45656" h="133814">
                        <a:moveTo>
                          <a:pt x="101051" y="0"/>
                        </a:moveTo>
                        <a:cubicBezTo>
                          <a:pt x="47153" y="33453"/>
                          <a:pt x="-6744" y="66907"/>
                          <a:pt x="690" y="89209"/>
                        </a:cubicBezTo>
                        <a:cubicBezTo>
                          <a:pt x="8124" y="111511"/>
                          <a:pt x="76890" y="122662"/>
                          <a:pt x="145656" y="133814"/>
                        </a:cubicBezTo>
                      </a:path>
                    </a:pathLst>
                  </a:custGeom>
                  <a:solidFill>
                    <a:srgbClr val="E99F47"/>
                  </a:solidFill>
                  <a:ln>
                    <a:solidFill>
                      <a:srgbClr val="E99F4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6" name="자유형 135"/>
                  <p:cNvSpPr/>
                  <p:nvPr/>
                </p:nvSpPr>
                <p:spPr>
                  <a:xfrm>
                    <a:off x="6260449" y="1700141"/>
                    <a:ext cx="123825" cy="95250"/>
                  </a:xfrm>
                  <a:custGeom>
                    <a:avLst/>
                    <a:gdLst>
                      <a:gd name="connsiteX0" fmla="*/ 123825 w 123825"/>
                      <a:gd name="connsiteY0" fmla="*/ 0 h 95250"/>
                      <a:gd name="connsiteX1" fmla="*/ 0 w 123825"/>
                      <a:gd name="connsiteY1" fmla="*/ 38100 h 95250"/>
                      <a:gd name="connsiteX2" fmla="*/ 123825 w 123825"/>
                      <a:gd name="connsiteY2" fmla="*/ 95250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825" h="95250">
                        <a:moveTo>
                          <a:pt x="123825" y="0"/>
                        </a:moveTo>
                        <a:lnTo>
                          <a:pt x="0" y="38100"/>
                        </a:lnTo>
                        <a:lnTo>
                          <a:pt x="123825" y="95250"/>
                        </a:lnTo>
                      </a:path>
                    </a:pathLst>
                  </a:custGeom>
                  <a:solidFill>
                    <a:srgbClr val="E99F47"/>
                  </a:solidFill>
                  <a:ln>
                    <a:solidFill>
                      <a:srgbClr val="E99F4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7" name="자유형 136"/>
                  <p:cNvSpPr/>
                  <p:nvPr/>
                </p:nvSpPr>
                <p:spPr>
                  <a:xfrm rot="735777">
                    <a:off x="6209162" y="1555427"/>
                    <a:ext cx="123825" cy="95250"/>
                  </a:xfrm>
                  <a:custGeom>
                    <a:avLst/>
                    <a:gdLst>
                      <a:gd name="connsiteX0" fmla="*/ 123825 w 123825"/>
                      <a:gd name="connsiteY0" fmla="*/ 0 h 95250"/>
                      <a:gd name="connsiteX1" fmla="*/ 0 w 123825"/>
                      <a:gd name="connsiteY1" fmla="*/ 38100 h 95250"/>
                      <a:gd name="connsiteX2" fmla="*/ 123825 w 123825"/>
                      <a:gd name="connsiteY2" fmla="*/ 95250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825" h="95250">
                        <a:moveTo>
                          <a:pt x="123825" y="0"/>
                        </a:moveTo>
                        <a:lnTo>
                          <a:pt x="0" y="38100"/>
                        </a:lnTo>
                        <a:lnTo>
                          <a:pt x="123825" y="95250"/>
                        </a:lnTo>
                      </a:path>
                    </a:pathLst>
                  </a:custGeom>
                  <a:solidFill>
                    <a:srgbClr val="E99F47"/>
                  </a:solidFill>
                  <a:ln>
                    <a:solidFill>
                      <a:srgbClr val="E99F4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8" name="자유형 137"/>
                  <p:cNvSpPr/>
                  <p:nvPr/>
                </p:nvSpPr>
                <p:spPr>
                  <a:xfrm>
                    <a:off x="6231599" y="1474900"/>
                    <a:ext cx="123825" cy="95250"/>
                  </a:xfrm>
                  <a:custGeom>
                    <a:avLst/>
                    <a:gdLst>
                      <a:gd name="connsiteX0" fmla="*/ 123825 w 123825"/>
                      <a:gd name="connsiteY0" fmla="*/ 0 h 95250"/>
                      <a:gd name="connsiteX1" fmla="*/ 0 w 123825"/>
                      <a:gd name="connsiteY1" fmla="*/ 38100 h 95250"/>
                      <a:gd name="connsiteX2" fmla="*/ 123825 w 123825"/>
                      <a:gd name="connsiteY2" fmla="*/ 95250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825" h="95250">
                        <a:moveTo>
                          <a:pt x="123825" y="0"/>
                        </a:moveTo>
                        <a:lnTo>
                          <a:pt x="0" y="38100"/>
                        </a:lnTo>
                        <a:lnTo>
                          <a:pt x="123825" y="95250"/>
                        </a:lnTo>
                      </a:path>
                    </a:pathLst>
                  </a:custGeom>
                  <a:solidFill>
                    <a:srgbClr val="E99F47"/>
                  </a:solidFill>
                  <a:ln>
                    <a:solidFill>
                      <a:srgbClr val="E99F4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9" name="자유형 138"/>
                  <p:cNvSpPr/>
                  <p:nvPr/>
                </p:nvSpPr>
                <p:spPr>
                  <a:xfrm rot="735777">
                    <a:off x="6239445" y="1270154"/>
                    <a:ext cx="123825" cy="95250"/>
                  </a:xfrm>
                  <a:custGeom>
                    <a:avLst/>
                    <a:gdLst>
                      <a:gd name="connsiteX0" fmla="*/ 123825 w 123825"/>
                      <a:gd name="connsiteY0" fmla="*/ 0 h 95250"/>
                      <a:gd name="connsiteX1" fmla="*/ 0 w 123825"/>
                      <a:gd name="connsiteY1" fmla="*/ 38100 h 95250"/>
                      <a:gd name="connsiteX2" fmla="*/ 123825 w 123825"/>
                      <a:gd name="connsiteY2" fmla="*/ 95250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825" h="95250">
                        <a:moveTo>
                          <a:pt x="123825" y="0"/>
                        </a:moveTo>
                        <a:lnTo>
                          <a:pt x="0" y="38100"/>
                        </a:lnTo>
                        <a:lnTo>
                          <a:pt x="123825" y="95250"/>
                        </a:lnTo>
                      </a:path>
                    </a:pathLst>
                  </a:custGeom>
                  <a:solidFill>
                    <a:srgbClr val="E99F47"/>
                  </a:solidFill>
                  <a:ln>
                    <a:solidFill>
                      <a:srgbClr val="E99F4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40" name="자유형 139"/>
                  <p:cNvSpPr/>
                  <p:nvPr/>
                </p:nvSpPr>
                <p:spPr>
                  <a:xfrm>
                    <a:off x="6278346" y="1139823"/>
                    <a:ext cx="123825" cy="95250"/>
                  </a:xfrm>
                  <a:custGeom>
                    <a:avLst/>
                    <a:gdLst>
                      <a:gd name="connsiteX0" fmla="*/ 123825 w 123825"/>
                      <a:gd name="connsiteY0" fmla="*/ 0 h 95250"/>
                      <a:gd name="connsiteX1" fmla="*/ 0 w 123825"/>
                      <a:gd name="connsiteY1" fmla="*/ 38100 h 95250"/>
                      <a:gd name="connsiteX2" fmla="*/ 123825 w 123825"/>
                      <a:gd name="connsiteY2" fmla="*/ 95250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825" h="95250">
                        <a:moveTo>
                          <a:pt x="123825" y="0"/>
                        </a:moveTo>
                        <a:lnTo>
                          <a:pt x="0" y="38100"/>
                        </a:lnTo>
                        <a:lnTo>
                          <a:pt x="123825" y="95250"/>
                        </a:lnTo>
                      </a:path>
                    </a:pathLst>
                  </a:custGeom>
                  <a:solidFill>
                    <a:srgbClr val="E99F47"/>
                  </a:solidFill>
                  <a:ln>
                    <a:solidFill>
                      <a:srgbClr val="E99F4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41" name="자유형 140"/>
                  <p:cNvSpPr/>
                  <p:nvPr/>
                </p:nvSpPr>
                <p:spPr>
                  <a:xfrm rot="2145228">
                    <a:off x="6289172" y="1052095"/>
                    <a:ext cx="123825" cy="95250"/>
                  </a:xfrm>
                  <a:custGeom>
                    <a:avLst/>
                    <a:gdLst>
                      <a:gd name="connsiteX0" fmla="*/ 123825 w 123825"/>
                      <a:gd name="connsiteY0" fmla="*/ 0 h 95250"/>
                      <a:gd name="connsiteX1" fmla="*/ 0 w 123825"/>
                      <a:gd name="connsiteY1" fmla="*/ 38100 h 95250"/>
                      <a:gd name="connsiteX2" fmla="*/ 123825 w 123825"/>
                      <a:gd name="connsiteY2" fmla="*/ 95250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825" h="95250">
                        <a:moveTo>
                          <a:pt x="123825" y="0"/>
                        </a:moveTo>
                        <a:lnTo>
                          <a:pt x="0" y="38100"/>
                        </a:lnTo>
                        <a:lnTo>
                          <a:pt x="123825" y="95250"/>
                        </a:lnTo>
                      </a:path>
                    </a:pathLst>
                  </a:custGeom>
                  <a:solidFill>
                    <a:srgbClr val="E99F47"/>
                  </a:solidFill>
                  <a:ln>
                    <a:solidFill>
                      <a:srgbClr val="E99F4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42" name="자유형 141"/>
                  <p:cNvSpPr/>
                  <p:nvPr/>
                </p:nvSpPr>
                <p:spPr>
                  <a:xfrm rot="2145228">
                    <a:off x="6341737" y="883867"/>
                    <a:ext cx="123825" cy="95250"/>
                  </a:xfrm>
                  <a:custGeom>
                    <a:avLst/>
                    <a:gdLst>
                      <a:gd name="connsiteX0" fmla="*/ 123825 w 123825"/>
                      <a:gd name="connsiteY0" fmla="*/ 0 h 95250"/>
                      <a:gd name="connsiteX1" fmla="*/ 0 w 123825"/>
                      <a:gd name="connsiteY1" fmla="*/ 38100 h 95250"/>
                      <a:gd name="connsiteX2" fmla="*/ 123825 w 123825"/>
                      <a:gd name="connsiteY2" fmla="*/ 95250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825" h="95250">
                        <a:moveTo>
                          <a:pt x="123825" y="0"/>
                        </a:moveTo>
                        <a:lnTo>
                          <a:pt x="0" y="38100"/>
                        </a:lnTo>
                        <a:lnTo>
                          <a:pt x="123825" y="95250"/>
                        </a:lnTo>
                      </a:path>
                    </a:pathLst>
                  </a:custGeom>
                  <a:solidFill>
                    <a:srgbClr val="E99F47"/>
                  </a:solidFill>
                  <a:ln>
                    <a:solidFill>
                      <a:srgbClr val="E99F4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03" name="자유형 102"/>
              <p:cNvSpPr/>
              <p:nvPr/>
            </p:nvSpPr>
            <p:spPr>
              <a:xfrm>
                <a:off x="5606143" y="1913474"/>
                <a:ext cx="51408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4" name="자유형 103"/>
              <p:cNvSpPr/>
              <p:nvPr/>
            </p:nvSpPr>
            <p:spPr>
              <a:xfrm>
                <a:off x="5807835" y="2426532"/>
                <a:ext cx="51408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5" name="자유형 104"/>
              <p:cNvSpPr/>
              <p:nvPr/>
            </p:nvSpPr>
            <p:spPr>
              <a:xfrm>
                <a:off x="5529705" y="2917259"/>
                <a:ext cx="51408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6" name="자유형 105"/>
              <p:cNvSpPr/>
              <p:nvPr/>
            </p:nvSpPr>
            <p:spPr>
              <a:xfrm>
                <a:off x="5833620" y="3114675"/>
                <a:ext cx="51408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자유형 106"/>
              <p:cNvSpPr/>
              <p:nvPr/>
            </p:nvSpPr>
            <p:spPr>
              <a:xfrm>
                <a:off x="5756611" y="3731266"/>
                <a:ext cx="51408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8" name="자유형 107"/>
              <p:cNvSpPr/>
              <p:nvPr/>
            </p:nvSpPr>
            <p:spPr>
              <a:xfrm>
                <a:off x="5630173" y="4359320"/>
                <a:ext cx="51408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9" name="자유형 108"/>
              <p:cNvSpPr/>
              <p:nvPr/>
            </p:nvSpPr>
            <p:spPr>
              <a:xfrm>
                <a:off x="5993060" y="4644483"/>
                <a:ext cx="51408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0" name="자유형 109"/>
              <p:cNvSpPr/>
              <p:nvPr/>
            </p:nvSpPr>
            <p:spPr>
              <a:xfrm>
                <a:off x="5668670" y="4847579"/>
                <a:ext cx="51408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1" name="자유형 110"/>
              <p:cNvSpPr/>
              <p:nvPr/>
            </p:nvSpPr>
            <p:spPr>
              <a:xfrm>
                <a:off x="5974368" y="5539836"/>
                <a:ext cx="51408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2" name="자유형 111"/>
              <p:cNvSpPr/>
              <p:nvPr/>
            </p:nvSpPr>
            <p:spPr>
              <a:xfrm>
                <a:off x="5505533" y="5505899"/>
                <a:ext cx="51408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13" name="그룹 112"/>
              <p:cNvGrpSpPr/>
              <p:nvPr/>
            </p:nvGrpSpPr>
            <p:grpSpPr>
              <a:xfrm flipH="1">
                <a:off x="6009944" y="1552173"/>
                <a:ext cx="561733" cy="3910389"/>
                <a:chOff x="5523385" y="2065874"/>
                <a:chExt cx="561733" cy="3910389"/>
              </a:xfrm>
            </p:grpSpPr>
            <p:sp>
              <p:nvSpPr>
                <p:cNvPr id="115" name="자유형 114"/>
                <p:cNvSpPr/>
                <p:nvPr/>
              </p:nvSpPr>
              <p:spPr>
                <a:xfrm>
                  <a:off x="5758543" y="2065874"/>
                  <a:ext cx="51408" cy="133814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6" name="자유형 115"/>
                <p:cNvSpPr/>
                <p:nvPr/>
              </p:nvSpPr>
              <p:spPr>
                <a:xfrm>
                  <a:off x="5845117" y="2566150"/>
                  <a:ext cx="51408" cy="133814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7" name="자유형 116"/>
                <p:cNvSpPr/>
                <p:nvPr/>
              </p:nvSpPr>
              <p:spPr>
                <a:xfrm>
                  <a:off x="5523385" y="2947130"/>
                  <a:ext cx="51408" cy="133814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8" name="자유형 117"/>
                <p:cNvSpPr/>
                <p:nvPr/>
              </p:nvSpPr>
              <p:spPr>
                <a:xfrm>
                  <a:off x="5986020" y="3267075"/>
                  <a:ext cx="51408" cy="133814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9" name="자유형 118"/>
                <p:cNvSpPr/>
                <p:nvPr/>
              </p:nvSpPr>
              <p:spPr>
                <a:xfrm>
                  <a:off x="5723835" y="3743852"/>
                  <a:ext cx="51408" cy="133814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0" name="자유형 119"/>
                <p:cNvSpPr/>
                <p:nvPr/>
              </p:nvSpPr>
              <p:spPr>
                <a:xfrm>
                  <a:off x="5803686" y="4281588"/>
                  <a:ext cx="51408" cy="133814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1" name="자유형 120"/>
                <p:cNvSpPr/>
                <p:nvPr/>
              </p:nvSpPr>
              <p:spPr>
                <a:xfrm>
                  <a:off x="6033710" y="4653420"/>
                  <a:ext cx="51408" cy="133814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2" name="자유형 121"/>
                <p:cNvSpPr/>
                <p:nvPr/>
              </p:nvSpPr>
              <p:spPr>
                <a:xfrm>
                  <a:off x="5615167" y="5032562"/>
                  <a:ext cx="51408" cy="133814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3" name="자유형 122"/>
                <p:cNvSpPr/>
                <p:nvPr/>
              </p:nvSpPr>
              <p:spPr>
                <a:xfrm>
                  <a:off x="5905555" y="5558422"/>
                  <a:ext cx="51408" cy="133814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4" name="자유형 123"/>
                <p:cNvSpPr/>
                <p:nvPr/>
              </p:nvSpPr>
              <p:spPr>
                <a:xfrm>
                  <a:off x="5657933" y="5842449"/>
                  <a:ext cx="51408" cy="133814"/>
                </a:xfrm>
                <a:custGeom>
                  <a:avLst/>
                  <a:gdLst>
                    <a:gd name="connsiteX0" fmla="*/ 101051 w 145656"/>
                    <a:gd name="connsiteY0" fmla="*/ 0 h 133814"/>
                    <a:gd name="connsiteX1" fmla="*/ 690 w 145656"/>
                    <a:gd name="connsiteY1" fmla="*/ 89209 h 133814"/>
                    <a:gd name="connsiteX2" fmla="*/ 145656 w 145656"/>
                    <a:gd name="connsiteY2" fmla="*/ 133814 h 13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656" h="133814">
                      <a:moveTo>
                        <a:pt x="101051" y="0"/>
                      </a:moveTo>
                      <a:cubicBezTo>
                        <a:pt x="47153" y="33453"/>
                        <a:pt x="-6744" y="66907"/>
                        <a:pt x="690" y="89209"/>
                      </a:cubicBezTo>
                      <a:cubicBezTo>
                        <a:pt x="8124" y="111511"/>
                        <a:pt x="76890" y="122662"/>
                        <a:pt x="145656" y="133814"/>
                      </a:cubicBezTo>
                    </a:path>
                  </a:pathLst>
                </a:custGeom>
                <a:noFill/>
                <a:ln>
                  <a:solidFill>
                    <a:srgbClr val="C48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14" name="자유형 113"/>
              <p:cNvSpPr/>
              <p:nvPr/>
            </p:nvSpPr>
            <p:spPr>
              <a:xfrm>
                <a:off x="5655877" y="1492122"/>
                <a:ext cx="51408" cy="133814"/>
              </a:xfrm>
              <a:custGeom>
                <a:avLst/>
                <a:gdLst>
                  <a:gd name="connsiteX0" fmla="*/ 101051 w 145656"/>
                  <a:gd name="connsiteY0" fmla="*/ 0 h 133814"/>
                  <a:gd name="connsiteX1" fmla="*/ 690 w 145656"/>
                  <a:gd name="connsiteY1" fmla="*/ 89209 h 133814"/>
                  <a:gd name="connsiteX2" fmla="*/ 145656 w 145656"/>
                  <a:gd name="connsiteY2" fmla="*/ 133814 h 13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56" h="133814">
                    <a:moveTo>
                      <a:pt x="101051" y="0"/>
                    </a:moveTo>
                    <a:cubicBezTo>
                      <a:pt x="47153" y="33453"/>
                      <a:pt x="-6744" y="66907"/>
                      <a:pt x="690" y="89209"/>
                    </a:cubicBezTo>
                    <a:cubicBezTo>
                      <a:pt x="8124" y="111511"/>
                      <a:pt x="76890" y="122662"/>
                      <a:pt x="145656" y="133814"/>
                    </a:cubicBezTo>
                  </a:path>
                </a:pathLst>
              </a:custGeom>
              <a:noFill/>
              <a:ln>
                <a:solidFill>
                  <a:srgbClr val="C480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2463496" y="2226873"/>
              <a:ext cx="2358122" cy="4631127"/>
              <a:chOff x="2463496" y="2226873"/>
              <a:chExt cx="2358122" cy="4631127"/>
            </a:xfrm>
          </p:grpSpPr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60B0D738-B6E0-4663-B9BE-685F2B09F9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94003" y="2226873"/>
                <a:ext cx="1827615" cy="4242036"/>
              </a:xfrm>
              <a:custGeom>
                <a:avLst/>
                <a:gdLst>
                  <a:gd name="T0" fmla="*/ 526 w 2447"/>
                  <a:gd name="T1" fmla="*/ 1249 h 5683"/>
                  <a:gd name="T2" fmla="*/ 531 w 2447"/>
                  <a:gd name="T3" fmla="*/ 850 h 5683"/>
                  <a:gd name="T4" fmla="*/ 587 w 2447"/>
                  <a:gd name="T5" fmla="*/ 485 h 5683"/>
                  <a:gd name="T6" fmla="*/ 655 w 2447"/>
                  <a:gd name="T7" fmla="*/ 295 h 5683"/>
                  <a:gd name="T8" fmla="*/ 757 w 2447"/>
                  <a:gd name="T9" fmla="*/ 147 h 5683"/>
                  <a:gd name="T10" fmla="*/ 861 w 2447"/>
                  <a:gd name="T11" fmla="*/ 77 h 5683"/>
                  <a:gd name="T12" fmla="*/ 963 w 2447"/>
                  <a:gd name="T13" fmla="*/ 30 h 5683"/>
                  <a:gd name="T14" fmla="*/ 1081 w 2447"/>
                  <a:gd name="T15" fmla="*/ 2 h 5683"/>
                  <a:gd name="T16" fmla="*/ 1180 w 2447"/>
                  <a:gd name="T17" fmla="*/ 5 h 5683"/>
                  <a:gd name="T18" fmla="*/ 1313 w 2447"/>
                  <a:gd name="T19" fmla="*/ 64 h 5683"/>
                  <a:gd name="T20" fmla="*/ 1409 w 2447"/>
                  <a:gd name="T21" fmla="*/ 174 h 5683"/>
                  <a:gd name="T22" fmla="*/ 1450 w 2447"/>
                  <a:gd name="T23" fmla="*/ 257 h 5683"/>
                  <a:gd name="T24" fmla="*/ 1473 w 2447"/>
                  <a:gd name="T25" fmla="*/ 365 h 5683"/>
                  <a:gd name="T26" fmla="*/ 1500 w 2447"/>
                  <a:gd name="T27" fmla="*/ 854 h 5683"/>
                  <a:gd name="T28" fmla="*/ 1507 w 2447"/>
                  <a:gd name="T29" fmla="*/ 922 h 5683"/>
                  <a:gd name="T30" fmla="*/ 1684 w 2447"/>
                  <a:gd name="T31" fmla="*/ 1056 h 5683"/>
                  <a:gd name="T32" fmla="*/ 1916 w 2447"/>
                  <a:gd name="T33" fmla="*/ 1270 h 5683"/>
                  <a:gd name="T34" fmla="*/ 2211 w 2447"/>
                  <a:gd name="T35" fmla="*/ 1522 h 5683"/>
                  <a:gd name="T36" fmla="*/ 2313 w 2447"/>
                  <a:gd name="T37" fmla="*/ 1608 h 5683"/>
                  <a:gd name="T38" fmla="*/ 2394 w 2447"/>
                  <a:gd name="T39" fmla="*/ 1729 h 5683"/>
                  <a:gd name="T40" fmla="*/ 2431 w 2447"/>
                  <a:gd name="T41" fmla="*/ 1847 h 5683"/>
                  <a:gd name="T42" fmla="*/ 2447 w 2447"/>
                  <a:gd name="T43" fmla="*/ 2048 h 5683"/>
                  <a:gd name="T44" fmla="*/ 2407 w 2447"/>
                  <a:gd name="T45" fmla="*/ 2491 h 5683"/>
                  <a:gd name="T46" fmla="*/ 2306 w 2447"/>
                  <a:gd name="T47" fmla="*/ 3317 h 5683"/>
                  <a:gd name="T48" fmla="*/ 2282 w 2447"/>
                  <a:gd name="T49" fmla="*/ 3699 h 5683"/>
                  <a:gd name="T50" fmla="*/ 2233 w 2447"/>
                  <a:gd name="T51" fmla="*/ 4377 h 5683"/>
                  <a:gd name="T52" fmla="*/ 2244 w 2447"/>
                  <a:gd name="T53" fmla="*/ 4750 h 5683"/>
                  <a:gd name="T54" fmla="*/ 2295 w 2447"/>
                  <a:gd name="T55" fmla="*/ 5016 h 5683"/>
                  <a:gd name="T56" fmla="*/ 502 w 2447"/>
                  <a:gd name="T57" fmla="*/ 5683 h 5683"/>
                  <a:gd name="T58" fmla="*/ 324 w 2447"/>
                  <a:gd name="T59" fmla="*/ 4992 h 5683"/>
                  <a:gd name="T60" fmla="*/ 217 w 2447"/>
                  <a:gd name="T61" fmla="*/ 4392 h 5683"/>
                  <a:gd name="T62" fmla="*/ 73 w 2447"/>
                  <a:gd name="T63" fmla="*/ 3939 h 5683"/>
                  <a:gd name="T64" fmla="*/ 4 w 2447"/>
                  <a:gd name="T65" fmla="*/ 3510 h 5683"/>
                  <a:gd name="T66" fmla="*/ 6 w 2447"/>
                  <a:gd name="T67" fmla="*/ 3241 h 5683"/>
                  <a:gd name="T68" fmla="*/ 49 w 2447"/>
                  <a:gd name="T69" fmla="*/ 2968 h 5683"/>
                  <a:gd name="T70" fmla="*/ 118 w 2447"/>
                  <a:gd name="T71" fmla="*/ 2765 h 5683"/>
                  <a:gd name="T72" fmla="*/ 344 w 2447"/>
                  <a:gd name="T73" fmla="*/ 2242 h 5683"/>
                  <a:gd name="T74" fmla="*/ 464 w 2447"/>
                  <a:gd name="T75" fmla="*/ 1927 h 5683"/>
                  <a:gd name="T76" fmla="*/ 524 w 2447"/>
                  <a:gd name="T77" fmla="*/ 1597 h 5683"/>
                  <a:gd name="T78" fmla="*/ 528 w 2447"/>
                  <a:gd name="T79" fmla="*/ 1280 h 56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447" h="5683">
                    <a:moveTo>
                      <a:pt x="528" y="1280"/>
                    </a:moveTo>
                    <a:lnTo>
                      <a:pt x="526" y="1249"/>
                    </a:lnTo>
                    <a:lnTo>
                      <a:pt x="523" y="1038"/>
                    </a:lnTo>
                    <a:lnTo>
                      <a:pt x="531" y="850"/>
                    </a:lnTo>
                    <a:lnTo>
                      <a:pt x="554" y="641"/>
                    </a:lnTo>
                    <a:lnTo>
                      <a:pt x="587" y="485"/>
                    </a:lnTo>
                    <a:lnTo>
                      <a:pt x="618" y="386"/>
                    </a:lnTo>
                    <a:lnTo>
                      <a:pt x="655" y="295"/>
                    </a:lnTo>
                    <a:lnTo>
                      <a:pt x="703" y="215"/>
                    </a:lnTo>
                    <a:lnTo>
                      <a:pt x="757" y="147"/>
                    </a:lnTo>
                    <a:lnTo>
                      <a:pt x="823" y="95"/>
                    </a:lnTo>
                    <a:lnTo>
                      <a:pt x="861" y="77"/>
                    </a:lnTo>
                    <a:lnTo>
                      <a:pt x="897" y="59"/>
                    </a:lnTo>
                    <a:lnTo>
                      <a:pt x="963" y="30"/>
                    </a:lnTo>
                    <a:lnTo>
                      <a:pt x="1025" y="12"/>
                    </a:lnTo>
                    <a:lnTo>
                      <a:pt x="1081" y="2"/>
                    </a:lnTo>
                    <a:lnTo>
                      <a:pt x="1133" y="0"/>
                    </a:lnTo>
                    <a:lnTo>
                      <a:pt x="1180" y="5"/>
                    </a:lnTo>
                    <a:lnTo>
                      <a:pt x="1244" y="23"/>
                    </a:lnTo>
                    <a:lnTo>
                      <a:pt x="1313" y="64"/>
                    </a:lnTo>
                    <a:lnTo>
                      <a:pt x="1368" y="117"/>
                    </a:lnTo>
                    <a:lnTo>
                      <a:pt x="1409" y="174"/>
                    </a:lnTo>
                    <a:lnTo>
                      <a:pt x="1440" y="231"/>
                    </a:lnTo>
                    <a:lnTo>
                      <a:pt x="1450" y="257"/>
                    </a:lnTo>
                    <a:lnTo>
                      <a:pt x="1458" y="284"/>
                    </a:lnTo>
                    <a:lnTo>
                      <a:pt x="1473" y="365"/>
                    </a:lnTo>
                    <a:lnTo>
                      <a:pt x="1489" y="521"/>
                    </a:lnTo>
                    <a:lnTo>
                      <a:pt x="1500" y="854"/>
                    </a:lnTo>
                    <a:lnTo>
                      <a:pt x="1500" y="922"/>
                    </a:lnTo>
                    <a:lnTo>
                      <a:pt x="1507" y="922"/>
                    </a:lnTo>
                    <a:lnTo>
                      <a:pt x="1584" y="969"/>
                    </a:lnTo>
                    <a:lnTo>
                      <a:pt x="1684" y="1056"/>
                    </a:lnTo>
                    <a:lnTo>
                      <a:pt x="1756" y="1126"/>
                    </a:lnTo>
                    <a:lnTo>
                      <a:pt x="1916" y="1270"/>
                    </a:lnTo>
                    <a:lnTo>
                      <a:pt x="2100" y="1433"/>
                    </a:lnTo>
                    <a:lnTo>
                      <a:pt x="2211" y="1522"/>
                    </a:lnTo>
                    <a:lnTo>
                      <a:pt x="2269" y="1561"/>
                    </a:lnTo>
                    <a:lnTo>
                      <a:pt x="2313" y="1608"/>
                    </a:lnTo>
                    <a:lnTo>
                      <a:pt x="2367" y="1679"/>
                    </a:lnTo>
                    <a:lnTo>
                      <a:pt x="2394" y="1729"/>
                    </a:lnTo>
                    <a:lnTo>
                      <a:pt x="2416" y="1784"/>
                    </a:lnTo>
                    <a:lnTo>
                      <a:pt x="2431" y="1847"/>
                    </a:lnTo>
                    <a:lnTo>
                      <a:pt x="2446" y="1957"/>
                    </a:lnTo>
                    <a:lnTo>
                      <a:pt x="2447" y="2048"/>
                    </a:lnTo>
                    <a:lnTo>
                      <a:pt x="2443" y="2158"/>
                    </a:lnTo>
                    <a:lnTo>
                      <a:pt x="2407" y="2491"/>
                    </a:lnTo>
                    <a:lnTo>
                      <a:pt x="2354" y="2899"/>
                    </a:lnTo>
                    <a:lnTo>
                      <a:pt x="2306" y="3317"/>
                    </a:lnTo>
                    <a:lnTo>
                      <a:pt x="2295" y="3506"/>
                    </a:lnTo>
                    <a:lnTo>
                      <a:pt x="2282" y="3699"/>
                    </a:lnTo>
                    <a:lnTo>
                      <a:pt x="2249" y="4088"/>
                    </a:lnTo>
                    <a:lnTo>
                      <a:pt x="2233" y="4377"/>
                    </a:lnTo>
                    <a:lnTo>
                      <a:pt x="2231" y="4566"/>
                    </a:lnTo>
                    <a:lnTo>
                      <a:pt x="2244" y="4750"/>
                    </a:lnTo>
                    <a:lnTo>
                      <a:pt x="2272" y="4930"/>
                    </a:lnTo>
                    <a:lnTo>
                      <a:pt x="2295" y="5016"/>
                    </a:lnTo>
                    <a:lnTo>
                      <a:pt x="2397" y="5477"/>
                    </a:lnTo>
                    <a:lnTo>
                      <a:pt x="502" y="5683"/>
                    </a:lnTo>
                    <a:lnTo>
                      <a:pt x="374" y="5325"/>
                    </a:lnTo>
                    <a:lnTo>
                      <a:pt x="324" y="4992"/>
                    </a:lnTo>
                    <a:lnTo>
                      <a:pt x="246" y="4479"/>
                    </a:lnTo>
                    <a:lnTo>
                      <a:pt x="217" y="4392"/>
                    </a:lnTo>
                    <a:lnTo>
                      <a:pt x="133" y="4148"/>
                    </a:lnTo>
                    <a:lnTo>
                      <a:pt x="73" y="3939"/>
                    </a:lnTo>
                    <a:lnTo>
                      <a:pt x="26" y="3702"/>
                    </a:lnTo>
                    <a:lnTo>
                      <a:pt x="4" y="3510"/>
                    </a:lnTo>
                    <a:lnTo>
                      <a:pt x="0" y="3377"/>
                    </a:lnTo>
                    <a:lnTo>
                      <a:pt x="6" y="3241"/>
                    </a:lnTo>
                    <a:lnTo>
                      <a:pt x="22" y="3104"/>
                    </a:lnTo>
                    <a:lnTo>
                      <a:pt x="49" y="2968"/>
                    </a:lnTo>
                    <a:lnTo>
                      <a:pt x="91" y="2832"/>
                    </a:lnTo>
                    <a:lnTo>
                      <a:pt x="118" y="2765"/>
                    </a:lnTo>
                    <a:lnTo>
                      <a:pt x="220" y="2523"/>
                    </a:lnTo>
                    <a:lnTo>
                      <a:pt x="344" y="2242"/>
                    </a:lnTo>
                    <a:lnTo>
                      <a:pt x="412" y="2079"/>
                    </a:lnTo>
                    <a:lnTo>
                      <a:pt x="464" y="1927"/>
                    </a:lnTo>
                    <a:lnTo>
                      <a:pt x="502" y="1770"/>
                    </a:lnTo>
                    <a:lnTo>
                      <a:pt x="524" y="1597"/>
                    </a:lnTo>
                    <a:lnTo>
                      <a:pt x="531" y="1395"/>
                    </a:lnTo>
                    <a:lnTo>
                      <a:pt x="528" y="1280"/>
                    </a:lnTo>
                    <a:close/>
                  </a:path>
                </a:pathLst>
              </a:custGeom>
              <a:solidFill>
                <a:srgbClr val="FFD5A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E436D5C1-056A-4B5F-A615-EEA8D2AB65E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95825" y="2262709"/>
                <a:ext cx="438986" cy="456904"/>
              </a:xfrm>
              <a:custGeom>
                <a:avLst/>
                <a:gdLst>
                  <a:gd name="T0" fmla="*/ 0 w 588"/>
                  <a:gd name="T1" fmla="*/ 208 h 612"/>
                  <a:gd name="T2" fmla="*/ 2 w 588"/>
                  <a:gd name="T3" fmla="*/ 200 h 612"/>
                  <a:gd name="T4" fmla="*/ 50 w 588"/>
                  <a:gd name="T5" fmla="*/ 137 h 612"/>
                  <a:gd name="T6" fmla="*/ 116 w 588"/>
                  <a:gd name="T7" fmla="*/ 75 h 612"/>
                  <a:gd name="T8" fmla="*/ 172 w 588"/>
                  <a:gd name="T9" fmla="*/ 38 h 612"/>
                  <a:gd name="T10" fmla="*/ 239 w 588"/>
                  <a:gd name="T11" fmla="*/ 12 h 612"/>
                  <a:gd name="T12" fmla="*/ 315 w 588"/>
                  <a:gd name="T13" fmla="*/ 0 h 612"/>
                  <a:gd name="T14" fmla="*/ 358 w 588"/>
                  <a:gd name="T15" fmla="*/ 2 h 612"/>
                  <a:gd name="T16" fmla="*/ 398 w 588"/>
                  <a:gd name="T17" fmla="*/ 9 h 612"/>
                  <a:gd name="T18" fmla="*/ 465 w 588"/>
                  <a:gd name="T19" fmla="*/ 30 h 612"/>
                  <a:gd name="T20" fmla="*/ 514 w 588"/>
                  <a:gd name="T21" fmla="*/ 61 h 612"/>
                  <a:gd name="T22" fmla="*/ 547 w 588"/>
                  <a:gd name="T23" fmla="*/ 97 h 612"/>
                  <a:gd name="T24" fmla="*/ 577 w 588"/>
                  <a:gd name="T25" fmla="*/ 150 h 612"/>
                  <a:gd name="T26" fmla="*/ 588 w 588"/>
                  <a:gd name="T27" fmla="*/ 202 h 612"/>
                  <a:gd name="T28" fmla="*/ 588 w 588"/>
                  <a:gd name="T29" fmla="*/ 208 h 612"/>
                  <a:gd name="T30" fmla="*/ 588 w 588"/>
                  <a:gd name="T31" fmla="*/ 252 h 612"/>
                  <a:gd name="T32" fmla="*/ 565 w 588"/>
                  <a:gd name="T33" fmla="*/ 425 h 612"/>
                  <a:gd name="T34" fmla="*/ 547 w 588"/>
                  <a:gd name="T35" fmla="*/ 491 h 612"/>
                  <a:gd name="T36" fmla="*/ 519 w 588"/>
                  <a:gd name="T37" fmla="*/ 547 h 612"/>
                  <a:gd name="T38" fmla="*/ 492 w 588"/>
                  <a:gd name="T39" fmla="*/ 576 h 612"/>
                  <a:gd name="T40" fmla="*/ 472 w 588"/>
                  <a:gd name="T41" fmla="*/ 588 h 612"/>
                  <a:gd name="T42" fmla="*/ 460 w 588"/>
                  <a:gd name="T43" fmla="*/ 591 h 612"/>
                  <a:gd name="T44" fmla="*/ 431 w 588"/>
                  <a:gd name="T45" fmla="*/ 599 h 612"/>
                  <a:gd name="T46" fmla="*/ 371 w 588"/>
                  <a:gd name="T47" fmla="*/ 609 h 612"/>
                  <a:gd name="T48" fmla="*/ 313 w 588"/>
                  <a:gd name="T49" fmla="*/ 612 h 612"/>
                  <a:gd name="T50" fmla="*/ 256 w 588"/>
                  <a:gd name="T51" fmla="*/ 606 h 612"/>
                  <a:gd name="T52" fmla="*/ 204 w 588"/>
                  <a:gd name="T53" fmla="*/ 593 h 612"/>
                  <a:gd name="T54" fmla="*/ 157 w 588"/>
                  <a:gd name="T55" fmla="*/ 576 h 612"/>
                  <a:gd name="T56" fmla="*/ 116 w 588"/>
                  <a:gd name="T57" fmla="*/ 555 h 612"/>
                  <a:gd name="T58" fmla="*/ 86 w 588"/>
                  <a:gd name="T59" fmla="*/ 529 h 612"/>
                  <a:gd name="T60" fmla="*/ 76 w 588"/>
                  <a:gd name="T61" fmla="*/ 514 h 612"/>
                  <a:gd name="T62" fmla="*/ 57 w 588"/>
                  <a:gd name="T63" fmla="*/ 491 h 612"/>
                  <a:gd name="T64" fmla="*/ 28 w 588"/>
                  <a:gd name="T65" fmla="*/ 415 h 612"/>
                  <a:gd name="T66" fmla="*/ 10 w 588"/>
                  <a:gd name="T67" fmla="*/ 324 h 612"/>
                  <a:gd name="T68" fmla="*/ 0 w 588"/>
                  <a:gd name="T69" fmla="*/ 239 h 612"/>
                  <a:gd name="T70" fmla="*/ 0 w 588"/>
                  <a:gd name="T71" fmla="*/ 208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88" h="612">
                    <a:moveTo>
                      <a:pt x="0" y="208"/>
                    </a:moveTo>
                    <a:lnTo>
                      <a:pt x="2" y="200"/>
                    </a:lnTo>
                    <a:lnTo>
                      <a:pt x="50" y="137"/>
                    </a:lnTo>
                    <a:lnTo>
                      <a:pt x="116" y="75"/>
                    </a:lnTo>
                    <a:lnTo>
                      <a:pt x="172" y="38"/>
                    </a:lnTo>
                    <a:lnTo>
                      <a:pt x="239" y="12"/>
                    </a:lnTo>
                    <a:lnTo>
                      <a:pt x="315" y="0"/>
                    </a:lnTo>
                    <a:lnTo>
                      <a:pt x="358" y="2"/>
                    </a:lnTo>
                    <a:lnTo>
                      <a:pt x="398" y="9"/>
                    </a:lnTo>
                    <a:lnTo>
                      <a:pt x="465" y="30"/>
                    </a:lnTo>
                    <a:lnTo>
                      <a:pt x="514" y="61"/>
                    </a:lnTo>
                    <a:lnTo>
                      <a:pt x="547" y="97"/>
                    </a:lnTo>
                    <a:lnTo>
                      <a:pt x="577" y="150"/>
                    </a:lnTo>
                    <a:lnTo>
                      <a:pt x="588" y="202"/>
                    </a:lnTo>
                    <a:lnTo>
                      <a:pt x="588" y="208"/>
                    </a:lnTo>
                    <a:lnTo>
                      <a:pt x="588" y="252"/>
                    </a:lnTo>
                    <a:lnTo>
                      <a:pt x="565" y="425"/>
                    </a:lnTo>
                    <a:lnTo>
                      <a:pt x="547" y="491"/>
                    </a:lnTo>
                    <a:lnTo>
                      <a:pt x="519" y="547"/>
                    </a:lnTo>
                    <a:lnTo>
                      <a:pt x="492" y="576"/>
                    </a:lnTo>
                    <a:lnTo>
                      <a:pt x="472" y="588"/>
                    </a:lnTo>
                    <a:lnTo>
                      <a:pt x="460" y="591"/>
                    </a:lnTo>
                    <a:lnTo>
                      <a:pt x="431" y="599"/>
                    </a:lnTo>
                    <a:lnTo>
                      <a:pt x="371" y="609"/>
                    </a:lnTo>
                    <a:lnTo>
                      <a:pt x="313" y="612"/>
                    </a:lnTo>
                    <a:lnTo>
                      <a:pt x="256" y="606"/>
                    </a:lnTo>
                    <a:lnTo>
                      <a:pt x="204" y="593"/>
                    </a:lnTo>
                    <a:lnTo>
                      <a:pt x="157" y="576"/>
                    </a:lnTo>
                    <a:lnTo>
                      <a:pt x="116" y="555"/>
                    </a:lnTo>
                    <a:lnTo>
                      <a:pt x="86" y="529"/>
                    </a:lnTo>
                    <a:lnTo>
                      <a:pt x="76" y="514"/>
                    </a:lnTo>
                    <a:lnTo>
                      <a:pt x="57" y="491"/>
                    </a:lnTo>
                    <a:lnTo>
                      <a:pt x="28" y="415"/>
                    </a:lnTo>
                    <a:lnTo>
                      <a:pt x="10" y="324"/>
                    </a:lnTo>
                    <a:lnTo>
                      <a:pt x="0" y="239"/>
                    </a:lnTo>
                    <a:lnTo>
                      <a:pt x="0" y="20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03DED707-F840-43DE-987E-0EF96D31431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61441" y="2856236"/>
                <a:ext cx="134383" cy="1319198"/>
              </a:xfrm>
              <a:custGeom>
                <a:avLst/>
                <a:gdLst>
                  <a:gd name="T0" fmla="*/ 103 w 179"/>
                  <a:gd name="T1" fmla="*/ 77 h 1766"/>
                  <a:gd name="T2" fmla="*/ 103 w 179"/>
                  <a:gd name="T3" fmla="*/ 409 h 1766"/>
                  <a:gd name="T4" fmla="*/ 95 w 179"/>
                  <a:gd name="T5" fmla="*/ 506 h 1766"/>
                  <a:gd name="T6" fmla="*/ 77 w 179"/>
                  <a:gd name="T7" fmla="*/ 563 h 1766"/>
                  <a:gd name="T8" fmla="*/ 77 w 179"/>
                  <a:gd name="T9" fmla="*/ 614 h 1766"/>
                  <a:gd name="T10" fmla="*/ 77 w 179"/>
                  <a:gd name="T11" fmla="*/ 666 h 1766"/>
                  <a:gd name="T12" fmla="*/ 77 w 179"/>
                  <a:gd name="T13" fmla="*/ 755 h 1766"/>
                  <a:gd name="T14" fmla="*/ 94 w 179"/>
                  <a:gd name="T15" fmla="*/ 851 h 1766"/>
                  <a:gd name="T16" fmla="*/ 105 w 179"/>
                  <a:gd name="T17" fmla="*/ 909 h 1766"/>
                  <a:gd name="T18" fmla="*/ 127 w 179"/>
                  <a:gd name="T19" fmla="*/ 1024 h 1766"/>
                  <a:gd name="T20" fmla="*/ 163 w 179"/>
                  <a:gd name="T21" fmla="*/ 1139 h 1766"/>
                  <a:gd name="T22" fmla="*/ 179 w 179"/>
                  <a:gd name="T23" fmla="*/ 1229 h 1766"/>
                  <a:gd name="T24" fmla="*/ 179 w 179"/>
                  <a:gd name="T25" fmla="*/ 1357 h 1766"/>
                  <a:gd name="T26" fmla="*/ 179 w 179"/>
                  <a:gd name="T27" fmla="*/ 1689 h 1766"/>
                  <a:gd name="T28" fmla="*/ 179 w 179"/>
                  <a:gd name="T29" fmla="*/ 1689 h 1766"/>
                  <a:gd name="T30" fmla="*/ 169 w 179"/>
                  <a:gd name="T31" fmla="*/ 1542 h 1766"/>
                  <a:gd name="T32" fmla="*/ 153 w 179"/>
                  <a:gd name="T33" fmla="*/ 1449 h 1766"/>
                  <a:gd name="T34" fmla="*/ 127 w 179"/>
                  <a:gd name="T35" fmla="*/ 1357 h 1766"/>
                  <a:gd name="T36" fmla="*/ 127 w 179"/>
                  <a:gd name="T37" fmla="*/ 1260 h 1766"/>
                  <a:gd name="T38" fmla="*/ 103 w 179"/>
                  <a:gd name="T39" fmla="*/ 1203 h 1766"/>
                  <a:gd name="T40" fmla="*/ 67 w 179"/>
                  <a:gd name="T41" fmla="*/ 1087 h 1766"/>
                  <a:gd name="T42" fmla="*/ 42 w 179"/>
                  <a:gd name="T43" fmla="*/ 1030 h 1766"/>
                  <a:gd name="T44" fmla="*/ 25 w 179"/>
                  <a:gd name="T45" fmla="*/ 933 h 1766"/>
                  <a:gd name="T46" fmla="*/ 22 w 179"/>
                  <a:gd name="T47" fmla="*/ 857 h 1766"/>
                  <a:gd name="T48" fmla="*/ 0 w 179"/>
                  <a:gd name="T49" fmla="*/ 716 h 1766"/>
                  <a:gd name="T50" fmla="*/ 0 w 179"/>
                  <a:gd name="T51" fmla="*/ 588 h 1766"/>
                  <a:gd name="T52" fmla="*/ 6 w 179"/>
                  <a:gd name="T53" fmla="*/ 571 h 1766"/>
                  <a:gd name="T54" fmla="*/ 25 w 179"/>
                  <a:gd name="T55" fmla="*/ 563 h 1766"/>
                  <a:gd name="T56" fmla="*/ 51 w 179"/>
                  <a:gd name="T57" fmla="*/ 457 h 1766"/>
                  <a:gd name="T58" fmla="*/ 54 w 179"/>
                  <a:gd name="T59" fmla="*/ 396 h 1766"/>
                  <a:gd name="T60" fmla="*/ 77 w 179"/>
                  <a:gd name="T61" fmla="*/ 307 h 1766"/>
                  <a:gd name="T62" fmla="*/ 84 w 179"/>
                  <a:gd name="T63" fmla="*/ 118 h 1766"/>
                  <a:gd name="T64" fmla="*/ 103 w 179"/>
                  <a:gd name="T65" fmla="*/ 0 h 17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9" h="1766">
                    <a:moveTo>
                      <a:pt x="103" y="0"/>
                    </a:moveTo>
                    <a:lnTo>
                      <a:pt x="103" y="77"/>
                    </a:lnTo>
                    <a:lnTo>
                      <a:pt x="103" y="281"/>
                    </a:lnTo>
                    <a:lnTo>
                      <a:pt x="103" y="409"/>
                    </a:lnTo>
                    <a:lnTo>
                      <a:pt x="103" y="448"/>
                    </a:lnTo>
                    <a:lnTo>
                      <a:pt x="95" y="506"/>
                    </a:lnTo>
                    <a:lnTo>
                      <a:pt x="85" y="543"/>
                    </a:lnTo>
                    <a:lnTo>
                      <a:pt x="77" y="563"/>
                    </a:lnTo>
                    <a:lnTo>
                      <a:pt x="77" y="588"/>
                    </a:lnTo>
                    <a:lnTo>
                      <a:pt x="77" y="614"/>
                    </a:lnTo>
                    <a:lnTo>
                      <a:pt x="77" y="640"/>
                    </a:lnTo>
                    <a:lnTo>
                      <a:pt x="77" y="666"/>
                    </a:lnTo>
                    <a:lnTo>
                      <a:pt x="77" y="716"/>
                    </a:lnTo>
                    <a:lnTo>
                      <a:pt x="77" y="755"/>
                    </a:lnTo>
                    <a:lnTo>
                      <a:pt x="82" y="812"/>
                    </a:lnTo>
                    <a:lnTo>
                      <a:pt x="94" y="851"/>
                    </a:lnTo>
                    <a:lnTo>
                      <a:pt x="103" y="870"/>
                    </a:lnTo>
                    <a:lnTo>
                      <a:pt x="105" y="909"/>
                    </a:lnTo>
                    <a:lnTo>
                      <a:pt x="124" y="985"/>
                    </a:lnTo>
                    <a:lnTo>
                      <a:pt x="127" y="1024"/>
                    </a:lnTo>
                    <a:lnTo>
                      <a:pt x="144" y="1062"/>
                    </a:lnTo>
                    <a:lnTo>
                      <a:pt x="163" y="1139"/>
                    </a:lnTo>
                    <a:lnTo>
                      <a:pt x="179" y="1177"/>
                    </a:lnTo>
                    <a:lnTo>
                      <a:pt x="179" y="1229"/>
                    </a:lnTo>
                    <a:lnTo>
                      <a:pt x="179" y="1279"/>
                    </a:lnTo>
                    <a:lnTo>
                      <a:pt x="179" y="1357"/>
                    </a:lnTo>
                    <a:lnTo>
                      <a:pt x="179" y="1485"/>
                    </a:lnTo>
                    <a:lnTo>
                      <a:pt x="179" y="1689"/>
                    </a:lnTo>
                    <a:lnTo>
                      <a:pt x="179" y="1766"/>
                    </a:lnTo>
                    <a:lnTo>
                      <a:pt x="179" y="1689"/>
                    </a:lnTo>
                    <a:lnTo>
                      <a:pt x="179" y="1647"/>
                    </a:lnTo>
                    <a:lnTo>
                      <a:pt x="169" y="1542"/>
                    </a:lnTo>
                    <a:lnTo>
                      <a:pt x="153" y="1485"/>
                    </a:lnTo>
                    <a:lnTo>
                      <a:pt x="153" y="1449"/>
                    </a:lnTo>
                    <a:lnTo>
                      <a:pt x="144" y="1391"/>
                    </a:lnTo>
                    <a:lnTo>
                      <a:pt x="127" y="1357"/>
                    </a:lnTo>
                    <a:lnTo>
                      <a:pt x="127" y="1279"/>
                    </a:lnTo>
                    <a:lnTo>
                      <a:pt x="127" y="1260"/>
                    </a:lnTo>
                    <a:lnTo>
                      <a:pt x="118" y="1221"/>
                    </a:lnTo>
                    <a:lnTo>
                      <a:pt x="103" y="1203"/>
                    </a:lnTo>
                    <a:lnTo>
                      <a:pt x="87" y="1164"/>
                    </a:lnTo>
                    <a:lnTo>
                      <a:pt x="67" y="1087"/>
                    </a:lnTo>
                    <a:lnTo>
                      <a:pt x="51" y="1049"/>
                    </a:lnTo>
                    <a:lnTo>
                      <a:pt x="42" y="1030"/>
                    </a:lnTo>
                    <a:lnTo>
                      <a:pt x="32" y="991"/>
                    </a:lnTo>
                    <a:lnTo>
                      <a:pt x="25" y="933"/>
                    </a:lnTo>
                    <a:lnTo>
                      <a:pt x="25" y="896"/>
                    </a:lnTo>
                    <a:lnTo>
                      <a:pt x="22" y="857"/>
                    </a:lnTo>
                    <a:lnTo>
                      <a:pt x="3" y="771"/>
                    </a:lnTo>
                    <a:lnTo>
                      <a:pt x="0" y="716"/>
                    </a:lnTo>
                    <a:lnTo>
                      <a:pt x="0" y="640"/>
                    </a:lnTo>
                    <a:lnTo>
                      <a:pt x="0" y="588"/>
                    </a:lnTo>
                    <a:lnTo>
                      <a:pt x="0" y="585"/>
                    </a:lnTo>
                    <a:lnTo>
                      <a:pt x="6" y="571"/>
                    </a:lnTo>
                    <a:lnTo>
                      <a:pt x="16" y="563"/>
                    </a:lnTo>
                    <a:lnTo>
                      <a:pt x="25" y="563"/>
                    </a:lnTo>
                    <a:lnTo>
                      <a:pt x="41" y="524"/>
                    </a:lnTo>
                    <a:lnTo>
                      <a:pt x="51" y="457"/>
                    </a:lnTo>
                    <a:lnTo>
                      <a:pt x="51" y="435"/>
                    </a:lnTo>
                    <a:lnTo>
                      <a:pt x="54" y="396"/>
                    </a:lnTo>
                    <a:lnTo>
                      <a:pt x="74" y="329"/>
                    </a:lnTo>
                    <a:lnTo>
                      <a:pt x="77" y="307"/>
                    </a:lnTo>
                    <a:lnTo>
                      <a:pt x="77" y="234"/>
                    </a:lnTo>
                    <a:lnTo>
                      <a:pt x="84" y="118"/>
                    </a:lnTo>
                    <a:lnTo>
                      <a:pt x="98" y="12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FDBA8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자유형 14">
                <a:extLst>
                  <a:ext uri="{FF2B5EF4-FFF2-40B4-BE49-F238E27FC236}">
                    <a16:creationId xmlns:a16="http://schemas.microsoft.com/office/drawing/2014/main" id="{C6DCB294-7F4E-4D45-A27A-78839405591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45393" y="5790274"/>
                <a:ext cx="1948560" cy="1067726"/>
              </a:xfrm>
              <a:custGeom>
                <a:avLst/>
                <a:gdLst>
                  <a:gd name="connsiteX0" fmla="*/ 1081040 w 1948560"/>
                  <a:gd name="connsiteY0" fmla="*/ 0 h 1067726"/>
                  <a:gd name="connsiteX1" fmla="*/ 989958 w 1948560"/>
                  <a:gd name="connsiteY1" fmla="*/ 2990 h 1067726"/>
                  <a:gd name="connsiteX2" fmla="*/ 889917 w 1948560"/>
                  <a:gd name="connsiteY2" fmla="*/ 13456 h 1067726"/>
                  <a:gd name="connsiteX3" fmla="*/ 782410 w 1948560"/>
                  <a:gd name="connsiteY3" fmla="*/ 32891 h 1067726"/>
                  <a:gd name="connsiteX4" fmla="*/ 726417 w 1948560"/>
                  <a:gd name="connsiteY4" fmla="*/ 47094 h 1067726"/>
                  <a:gd name="connsiteX5" fmla="*/ 669678 w 1948560"/>
                  <a:gd name="connsiteY5" fmla="*/ 62045 h 1067726"/>
                  <a:gd name="connsiteX6" fmla="*/ 566650 w 1948560"/>
                  <a:gd name="connsiteY6" fmla="*/ 96431 h 1067726"/>
                  <a:gd name="connsiteX7" fmla="*/ 474075 w 1948560"/>
                  <a:gd name="connsiteY7" fmla="*/ 135302 h 1067726"/>
                  <a:gd name="connsiteX8" fmla="*/ 391205 w 1948560"/>
                  <a:gd name="connsiteY8" fmla="*/ 178659 h 1067726"/>
                  <a:gd name="connsiteX9" fmla="*/ 318788 w 1948560"/>
                  <a:gd name="connsiteY9" fmla="*/ 224258 h 1067726"/>
                  <a:gd name="connsiteX10" fmla="*/ 256075 w 1948560"/>
                  <a:gd name="connsiteY10" fmla="*/ 272099 h 1067726"/>
                  <a:gd name="connsiteX11" fmla="*/ 175445 w 1948560"/>
                  <a:gd name="connsiteY11" fmla="*/ 343861 h 1067726"/>
                  <a:gd name="connsiteX12" fmla="*/ 96308 w 1948560"/>
                  <a:gd name="connsiteY12" fmla="*/ 438050 h 1067726"/>
                  <a:gd name="connsiteX13" fmla="*/ 44048 w 1948560"/>
                  <a:gd name="connsiteY13" fmla="*/ 519530 h 1067726"/>
                  <a:gd name="connsiteX14" fmla="*/ 2987 w 1948560"/>
                  <a:gd name="connsiteY14" fmla="*/ 607738 h 1067726"/>
                  <a:gd name="connsiteX15" fmla="*/ 0 w 1948560"/>
                  <a:gd name="connsiteY15" fmla="*/ 620446 h 1067726"/>
                  <a:gd name="connsiteX16" fmla="*/ 138283 w 1948560"/>
                  <a:gd name="connsiteY16" fmla="*/ 1067726 h 1067726"/>
                  <a:gd name="connsiteX17" fmla="*/ 589635 w 1948560"/>
                  <a:gd name="connsiteY17" fmla="*/ 1067726 h 1067726"/>
                  <a:gd name="connsiteX18" fmla="*/ 1948560 w 1948560"/>
                  <a:gd name="connsiteY18" fmla="*/ 716129 h 1067726"/>
                  <a:gd name="connsiteX19" fmla="*/ 1623800 w 1948560"/>
                  <a:gd name="connsiteY19" fmla="*/ 162213 h 1067726"/>
                  <a:gd name="connsiteX20" fmla="*/ 1615588 w 1948560"/>
                  <a:gd name="connsiteY20" fmla="*/ 153243 h 1067726"/>
                  <a:gd name="connsiteX21" fmla="*/ 1540184 w 1948560"/>
                  <a:gd name="connsiteY21" fmla="*/ 103906 h 1067726"/>
                  <a:gd name="connsiteX22" fmla="*/ 1457314 w 1948560"/>
                  <a:gd name="connsiteY22" fmla="*/ 65035 h 1067726"/>
                  <a:gd name="connsiteX23" fmla="*/ 1346821 w 1948560"/>
                  <a:gd name="connsiteY23" fmla="*/ 29901 h 1067726"/>
                  <a:gd name="connsiteX24" fmla="*/ 1243047 w 1948560"/>
                  <a:gd name="connsiteY24" fmla="*/ 10466 h 1067726"/>
                  <a:gd name="connsiteX25" fmla="*/ 1166150 w 1948560"/>
                  <a:gd name="connsiteY25" fmla="*/ 1495 h 106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948560" h="1067726">
                    <a:moveTo>
                      <a:pt x="1081040" y="0"/>
                    </a:moveTo>
                    <a:lnTo>
                      <a:pt x="989958" y="2990"/>
                    </a:lnTo>
                    <a:lnTo>
                      <a:pt x="889917" y="13456"/>
                    </a:lnTo>
                    <a:lnTo>
                      <a:pt x="782410" y="32891"/>
                    </a:lnTo>
                    <a:lnTo>
                      <a:pt x="726417" y="47094"/>
                    </a:lnTo>
                    <a:lnTo>
                      <a:pt x="669678" y="62045"/>
                    </a:lnTo>
                    <a:lnTo>
                      <a:pt x="566650" y="96431"/>
                    </a:lnTo>
                    <a:lnTo>
                      <a:pt x="474075" y="135302"/>
                    </a:lnTo>
                    <a:lnTo>
                      <a:pt x="391205" y="178659"/>
                    </a:lnTo>
                    <a:lnTo>
                      <a:pt x="318788" y="224258"/>
                    </a:lnTo>
                    <a:lnTo>
                      <a:pt x="256075" y="272099"/>
                    </a:lnTo>
                    <a:lnTo>
                      <a:pt x="175445" y="343861"/>
                    </a:lnTo>
                    <a:lnTo>
                      <a:pt x="96308" y="438050"/>
                    </a:lnTo>
                    <a:lnTo>
                      <a:pt x="44048" y="519530"/>
                    </a:lnTo>
                    <a:lnTo>
                      <a:pt x="2987" y="607738"/>
                    </a:lnTo>
                    <a:lnTo>
                      <a:pt x="0" y="620446"/>
                    </a:lnTo>
                    <a:lnTo>
                      <a:pt x="138283" y="1067726"/>
                    </a:lnTo>
                    <a:lnTo>
                      <a:pt x="589635" y="1067726"/>
                    </a:lnTo>
                    <a:lnTo>
                      <a:pt x="1948560" y="716129"/>
                    </a:lnTo>
                    <a:lnTo>
                      <a:pt x="1623800" y="162213"/>
                    </a:lnTo>
                    <a:lnTo>
                      <a:pt x="1615588" y="153243"/>
                    </a:lnTo>
                    <a:lnTo>
                      <a:pt x="1540184" y="103906"/>
                    </a:lnTo>
                    <a:lnTo>
                      <a:pt x="1457314" y="65035"/>
                    </a:lnTo>
                    <a:lnTo>
                      <a:pt x="1346821" y="29901"/>
                    </a:lnTo>
                    <a:lnTo>
                      <a:pt x="1243047" y="10466"/>
                    </a:lnTo>
                    <a:lnTo>
                      <a:pt x="1166150" y="1495"/>
                    </a:lnTo>
                    <a:close/>
                  </a:path>
                </a:pathLst>
              </a:custGeom>
              <a:solidFill>
                <a:srgbClr val="E0E2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자유형 15">
                <a:extLst>
                  <a:ext uri="{FF2B5EF4-FFF2-40B4-BE49-F238E27FC236}">
                    <a16:creationId xmlns:a16="http://schemas.microsoft.com/office/drawing/2014/main" id="{1A6648A0-F46B-4EC7-B923-B4E673C9714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63496" y="6099357"/>
                <a:ext cx="2230457" cy="758643"/>
              </a:xfrm>
              <a:custGeom>
                <a:avLst/>
                <a:gdLst>
                  <a:gd name="connsiteX0" fmla="*/ 1599284 w 2230457"/>
                  <a:gd name="connsiteY0" fmla="*/ 0 h 758643"/>
                  <a:gd name="connsiteX1" fmla="*/ 1485869 w 2230457"/>
                  <a:gd name="connsiteY1" fmla="*/ 0 h 758643"/>
                  <a:gd name="connsiteX2" fmla="*/ 1334417 w 2230457"/>
                  <a:gd name="connsiteY2" fmla="*/ 12722 h 758643"/>
                  <a:gd name="connsiteX3" fmla="*/ 1241851 w 2230457"/>
                  <a:gd name="connsiteY3" fmla="*/ 25445 h 758643"/>
                  <a:gd name="connsiteX4" fmla="*/ 1194881 w 2230457"/>
                  <a:gd name="connsiteY4" fmla="*/ 31403 h 758643"/>
                  <a:gd name="connsiteX5" fmla="*/ 1095670 w 2230457"/>
                  <a:gd name="connsiteY5" fmla="*/ 52176 h 758643"/>
                  <a:gd name="connsiteX6" fmla="*/ 994856 w 2230457"/>
                  <a:gd name="connsiteY6" fmla="*/ 81324 h 758643"/>
                  <a:gd name="connsiteX7" fmla="*/ 890376 w 2230457"/>
                  <a:gd name="connsiteY7" fmla="*/ 117880 h 758643"/>
                  <a:gd name="connsiteX8" fmla="*/ 732968 w 2230457"/>
                  <a:gd name="connsiteY8" fmla="*/ 182777 h 758643"/>
                  <a:gd name="connsiteX9" fmla="*/ 529963 w 2230457"/>
                  <a:gd name="connsiteY9" fmla="*/ 282136 h 758643"/>
                  <a:gd name="connsiteX10" fmla="*/ 344145 w 2230457"/>
                  <a:gd name="connsiteY10" fmla="*/ 384232 h 758643"/>
                  <a:gd name="connsiteX11" fmla="*/ 185819 w 2230457"/>
                  <a:gd name="connsiteY11" fmla="*/ 477633 h 758643"/>
                  <a:gd name="connsiteX12" fmla="*/ 23829 w 2230457"/>
                  <a:gd name="connsiteY12" fmla="*/ 581986 h 758643"/>
                  <a:gd name="connsiteX13" fmla="*/ 0 w 2230457"/>
                  <a:gd name="connsiteY13" fmla="*/ 598411 h 758643"/>
                  <a:gd name="connsiteX14" fmla="*/ 67584 w 2230457"/>
                  <a:gd name="connsiteY14" fmla="*/ 758643 h 758643"/>
                  <a:gd name="connsiteX15" fmla="*/ 2230457 w 2230457"/>
                  <a:gd name="connsiteY15" fmla="*/ 758643 h 758643"/>
                  <a:gd name="connsiteX16" fmla="*/ 1794956 w 2230457"/>
                  <a:gd name="connsiteY16" fmla="*/ 63449 h 758643"/>
                  <a:gd name="connsiteX17" fmla="*/ 1794269 w 2230457"/>
                  <a:gd name="connsiteY17" fmla="*/ 59745 h 758643"/>
                  <a:gd name="connsiteX18" fmla="*/ 1771814 w 2230457"/>
                  <a:gd name="connsiteY18" fmla="*/ 39615 h 758643"/>
                  <a:gd name="connsiteX19" fmla="*/ 1737446 w 2230457"/>
                  <a:gd name="connsiteY19" fmla="*/ 23190 h 758643"/>
                  <a:gd name="connsiteX20" fmla="*/ 1682228 w 2230457"/>
                  <a:gd name="connsiteY20" fmla="*/ 8213 h 758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230457" h="758643">
                    <a:moveTo>
                      <a:pt x="1599284" y="0"/>
                    </a:moveTo>
                    <a:lnTo>
                      <a:pt x="1485869" y="0"/>
                    </a:lnTo>
                    <a:lnTo>
                      <a:pt x="1334417" y="12722"/>
                    </a:lnTo>
                    <a:lnTo>
                      <a:pt x="1241851" y="25445"/>
                    </a:lnTo>
                    <a:lnTo>
                      <a:pt x="1194881" y="31403"/>
                    </a:lnTo>
                    <a:lnTo>
                      <a:pt x="1095670" y="52176"/>
                    </a:lnTo>
                    <a:lnTo>
                      <a:pt x="994856" y="81324"/>
                    </a:lnTo>
                    <a:lnTo>
                      <a:pt x="890376" y="117880"/>
                    </a:lnTo>
                    <a:lnTo>
                      <a:pt x="732968" y="182777"/>
                    </a:lnTo>
                    <a:lnTo>
                      <a:pt x="529963" y="282136"/>
                    </a:lnTo>
                    <a:lnTo>
                      <a:pt x="344145" y="384232"/>
                    </a:lnTo>
                    <a:lnTo>
                      <a:pt x="185819" y="477633"/>
                    </a:lnTo>
                    <a:lnTo>
                      <a:pt x="23829" y="581986"/>
                    </a:lnTo>
                    <a:lnTo>
                      <a:pt x="0" y="598411"/>
                    </a:lnTo>
                    <a:lnTo>
                      <a:pt x="67584" y="758643"/>
                    </a:lnTo>
                    <a:lnTo>
                      <a:pt x="2230457" y="758643"/>
                    </a:lnTo>
                    <a:lnTo>
                      <a:pt x="1794956" y="63449"/>
                    </a:lnTo>
                    <a:cubicBezTo>
                      <a:pt x="1794727" y="62161"/>
                      <a:pt x="1794497" y="61034"/>
                      <a:pt x="1794269" y="59745"/>
                    </a:cubicBezTo>
                    <a:lnTo>
                      <a:pt x="1771814" y="39615"/>
                    </a:lnTo>
                    <a:lnTo>
                      <a:pt x="1737446" y="23190"/>
                    </a:lnTo>
                    <a:lnTo>
                      <a:pt x="1682228" y="8213"/>
                    </a:lnTo>
                    <a:close/>
                  </a:path>
                </a:pathLst>
              </a:custGeom>
              <a:solidFill>
                <a:srgbClr val="375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7210409" y="2397442"/>
              <a:ext cx="2251270" cy="4460559"/>
              <a:chOff x="7210409" y="2397442"/>
              <a:chExt cx="2251270" cy="4460559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60B0D738-B6E0-4663-B9BE-685F2B09F9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0409" y="2397442"/>
                <a:ext cx="1827615" cy="4242036"/>
              </a:xfrm>
              <a:custGeom>
                <a:avLst/>
                <a:gdLst>
                  <a:gd name="T0" fmla="*/ 526 w 2447"/>
                  <a:gd name="T1" fmla="*/ 1249 h 5683"/>
                  <a:gd name="T2" fmla="*/ 531 w 2447"/>
                  <a:gd name="T3" fmla="*/ 850 h 5683"/>
                  <a:gd name="T4" fmla="*/ 587 w 2447"/>
                  <a:gd name="T5" fmla="*/ 485 h 5683"/>
                  <a:gd name="T6" fmla="*/ 655 w 2447"/>
                  <a:gd name="T7" fmla="*/ 295 h 5683"/>
                  <a:gd name="T8" fmla="*/ 757 w 2447"/>
                  <a:gd name="T9" fmla="*/ 147 h 5683"/>
                  <a:gd name="T10" fmla="*/ 861 w 2447"/>
                  <a:gd name="T11" fmla="*/ 77 h 5683"/>
                  <a:gd name="T12" fmla="*/ 963 w 2447"/>
                  <a:gd name="T13" fmla="*/ 30 h 5683"/>
                  <a:gd name="T14" fmla="*/ 1081 w 2447"/>
                  <a:gd name="T15" fmla="*/ 2 h 5683"/>
                  <a:gd name="T16" fmla="*/ 1180 w 2447"/>
                  <a:gd name="T17" fmla="*/ 5 h 5683"/>
                  <a:gd name="T18" fmla="*/ 1313 w 2447"/>
                  <a:gd name="T19" fmla="*/ 64 h 5683"/>
                  <a:gd name="T20" fmla="*/ 1409 w 2447"/>
                  <a:gd name="T21" fmla="*/ 174 h 5683"/>
                  <a:gd name="T22" fmla="*/ 1450 w 2447"/>
                  <a:gd name="T23" fmla="*/ 257 h 5683"/>
                  <a:gd name="T24" fmla="*/ 1473 w 2447"/>
                  <a:gd name="T25" fmla="*/ 365 h 5683"/>
                  <a:gd name="T26" fmla="*/ 1500 w 2447"/>
                  <a:gd name="T27" fmla="*/ 854 h 5683"/>
                  <a:gd name="T28" fmla="*/ 1507 w 2447"/>
                  <a:gd name="T29" fmla="*/ 922 h 5683"/>
                  <a:gd name="T30" fmla="*/ 1684 w 2447"/>
                  <a:gd name="T31" fmla="*/ 1056 h 5683"/>
                  <a:gd name="T32" fmla="*/ 1916 w 2447"/>
                  <a:gd name="T33" fmla="*/ 1270 h 5683"/>
                  <a:gd name="T34" fmla="*/ 2211 w 2447"/>
                  <a:gd name="T35" fmla="*/ 1522 h 5683"/>
                  <a:gd name="T36" fmla="*/ 2313 w 2447"/>
                  <a:gd name="T37" fmla="*/ 1608 h 5683"/>
                  <a:gd name="T38" fmla="*/ 2394 w 2447"/>
                  <a:gd name="T39" fmla="*/ 1729 h 5683"/>
                  <a:gd name="T40" fmla="*/ 2431 w 2447"/>
                  <a:gd name="T41" fmla="*/ 1847 h 5683"/>
                  <a:gd name="T42" fmla="*/ 2447 w 2447"/>
                  <a:gd name="T43" fmla="*/ 2048 h 5683"/>
                  <a:gd name="T44" fmla="*/ 2407 w 2447"/>
                  <a:gd name="T45" fmla="*/ 2491 h 5683"/>
                  <a:gd name="T46" fmla="*/ 2306 w 2447"/>
                  <a:gd name="T47" fmla="*/ 3317 h 5683"/>
                  <a:gd name="T48" fmla="*/ 2282 w 2447"/>
                  <a:gd name="T49" fmla="*/ 3699 h 5683"/>
                  <a:gd name="T50" fmla="*/ 2233 w 2447"/>
                  <a:gd name="T51" fmla="*/ 4377 h 5683"/>
                  <a:gd name="T52" fmla="*/ 2244 w 2447"/>
                  <a:gd name="T53" fmla="*/ 4750 h 5683"/>
                  <a:gd name="T54" fmla="*/ 2295 w 2447"/>
                  <a:gd name="T55" fmla="*/ 5016 h 5683"/>
                  <a:gd name="T56" fmla="*/ 502 w 2447"/>
                  <a:gd name="T57" fmla="*/ 5683 h 5683"/>
                  <a:gd name="T58" fmla="*/ 324 w 2447"/>
                  <a:gd name="T59" fmla="*/ 4992 h 5683"/>
                  <a:gd name="T60" fmla="*/ 217 w 2447"/>
                  <a:gd name="T61" fmla="*/ 4392 h 5683"/>
                  <a:gd name="T62" fmla="*/ 73 w 2447"/>
                  <a:gd name="T63" fmla="*/ 3939 h 5683"/>
                  <a:gd name="T64" fmla="*/ 4 w 2447"/>
                  <a:gd name="T65" fmla="*/ 3510 h 5683"/>
                  <a:gd name="T66" fmla="*/ 6 w 2447"/>
                  <a:gd name="T67" fmla="*/ 3241 h 5683"/>
                  <a:gd name="T68" fmla="*/ 49 w 2447"/>
                  <a:gd name="T69" fmla="*/ 2968 h 5683"/>
                  <a:gd name="T70" fmla="*/ 118 w 2447"/>
                  <a:gd name="T71" fmla="*/ 2765 h 5683"/>
                  <a:gd name="T72" fmla="*/ 344 w 2447"/>
                  <a:gd name="T73" fmla="*/ 2242 h 5683"/>
                  <a:gd name="T74" fmla="*/ 464 w 2447"/>
                  <a:gd name="T75" fmla="*/ 1927 h 5683"/>
                  <a:gd name="T76" fmla="*/ 524 w 2447"/>
                  <a:gd name="T77" fmla="*/ 1597 h 5683"/>
                  <a:gd name="T78" fmla="*/ 528 w 2447"/>
                  <a:gd name="T79" fmla="*/ 1280 h 56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447" h="5683">
                    <a:moveTo>
                      <a:pt x="528" y="1280"/>
                    </a:moveTo>
                    <a:lnTo>
                      <a:pt x="526" y="1249"/>
                    </a:lnTo>
                    <a:lnTo>
                      <a:pt x="523" y="1038"/>
                    </a:lnTo>
                    <a:lnTo>
                      <a:pt x="531" y="850"/>
                    </a:lnTo>
                    <a:lnTo>
                      <a:pt x="554" y="641"/>
                    </a:lnTo>
                    <a:lnTo>
                      <a:pt x="587" y="485"/>
                    </a:lnTo>
                    <a:lnTo>
                      <a:pt x="618" y="386"/>
                    </a:lnTo>
                    <a:lnTo>
                      <a:pt x="655" y="295"/>
                    </a:lnTo>
                    <a:lnTo>
                      <a:pt x="703" y="215"/>
                    </a:lnTo>
                    <a:lnTo>
                      <a:pt x="757" y="147"/>
                    </a:lnTo>
                    <a:lnTo>
                      <a:pt x="823" y="95"/>
                    </a:lnTo>
                    <a:lnTo>
                      <a:pt x="861" y="77"/>
                    </a:lnTo>
                    <a:lnTo>
                      <a:pt x="897" y="59"/>
                    </a:lnTo>
                    <a:lnTo>
                      <a:pt x="963" y="30"/>
                    </a:lnTo>
                    <a:lnTo>
                      <a:pt x="1025" y="12"/>
                    </a:lnTo>
                    <a:lnTo>
                      <a:pt x="1081" y="2"/>
                    </a:lnTo>
                    <a:lnTo>
                      <a:pt x="1133" y="0"/>
                    </a:lnTo>
                    <a:lnTo>
                      <a:pt x="1180" y="5"/>
                    </a:lnTo>
                    <a:lnTo>
                      <a:pt x="1244" y="23"/>
                    </a:lnTo>
                    <a:lnTo>
                      <a:pt x="1313" y="64"/>
                    </a:lnTo>
                    <a:lnTo>
                      <a:pt x="1368" y="117"/>
                    </a:lnTo>
                    <a:lnTo>
                      <a:pt x="1409" y="174"/>
                    </a:lnTo>
                    <a:lnTo>
                      <a:pt x="1440" y="231"/>
                    </a:lnTo>
                    <a:lnTo>
                      <a:pt x="1450" y="257"/>
                    </a:lnTo>
                    <a:lnTo>
                      <a:pt x="1458" y="284"/>
                    </a:lnTo>
                    <a:lnTo>
                      <a:pt x="1473" y="365"/>
                    </a:lnTo>
                    <a:lnTo>
                      <a:pt x="1489" y="521"/>
                    </a:lnTo>
                    <a:lnTo>
                      <a:pt x="1500" y="854"/>
                    </a:lnTo>
                    <a:lnTo>
                      <a:pt x="1500" y="922"/>
                    </a:lnTo>
                    <a:lnTo>
                      <a:pt x="1507" y="922"/>
                    </a:lnTo>
                    <a:lnTo>
                      <a:pt x="1584" y="969"/>
                    </a:lnTo>
                    <a:lnTo>
                      <a:pt x="1684" y="1056"/>
                    </a:lnTo>
                    <a:lnTo>
                      <a:pt x="1756" y="1126"/>
                    </a:lnTo>
                    <a:lnTo>
                      <a:pt x="1916" y="1270"/>
                    </a:lnTo>
                    <a:lnTo>
                      <a:pt x="2100" y="1433"/>
                    </a:lnTo>
                    <a:lnTo>
                      <a:pt x="2211" y="1522"/>
                    </a:lnTo>
                    <a:lnTo>
                      <a:pt x="2269" y="1561"/>
                    </a:lnTo>
                    <a:lnTo>
                      <a:pt x="2313" y="1608"/>
                    </a:lnTo>
                    <a:lnTo>
                      <a:pt x="2367" y="1679"/>
                    </a:lnTo>
                    <a:lnTo>
                      <a:pt x="2394" y="1729"/>
                    </a:lnTo>
                    <a:lnTo>
                      <a:pt x="2416" y="1784"/>
                    </a:lnTo>
                    <a:lnTo>
                      <a:pt x="2431" y="1847"/>
                    </a:lnTo>
                    <a:lnTo>
                      <a:pt x="2446" y="1957"/>
                    </a:lnTo>
                    <a:lnTo>
                      <a:pt x="2447" y="2048"/>
                    </a:lnTo>
                    <a:lnTo>
                      <a:pt x="2443" y="2158"/>
                    </a:lnTo>
                    <a:lnTo>
                      <a:pt x="2407" y="2491"/>
                    </a:lnTo>
                    <a:lnTo>
                      <a:pt x="2354" y="2899"/>
                    </a:lnTo>
                    <a:lnTo>
                      <a:pt x="2306" y="3317"/>
                    </a:lnTo>
                    <a:lnTo>
                      <a:pt x="2295" y="3506"/>
                    </a:lnTo>
                    <a:lnTo>
                      <a:pt x="2282" y="3699"/>
                    </a:lnTo>
                    <a:lnTo>
                      <a:pt x="2249" y="4088"/>
                    </a:lnTo>
                    <a:lnTo>
                      <a:pt x="2233" y="4377"/>
                    </a:lnTo>
                    <a:lnTo>
                      <a:pt x="2231" y="4566"/>
                    </a:lnTo>
                    <a:lnTo>
                      <a:pt x="2244" y="4750"/>
                    </a:lnTo>
                    <a:lnTo>
                      <a:pt x="2272" y="4930"/>
                    </a:lnTo>
                    <a:lnTo>
                      <a:pt x="2295" y="5016"/>
                    </a:lnTo>
                    <a:lnTo>
                      <a:pt x="2397" y="5477"/>
                    </a:lnTo>
                    <a:lnTo>
                      <a:pt x="502" y="5683"/>
                    </a:lnTo>
                    <a:lnTo>
                      <a:pt x="374" y="5325"/>
                    </a:lnTo>
                    <a:lnTo>
                      <a:pt x="324" y="4992"/>
                    </a:lnTo>
                    <a:lnTo>
                      <a:pt x="246" y="4479"/>
                    </a:lnTo>
                    <a:lnTo>
                      <a:pt x="217" y="4392"/>
                    </a:lnTo>
                    <a:lnTo>
                      <a:pt x="133" y="4148"/>
                    </a:lnTo>
                    <a:lnTo>
                      <a:pt x="73" y="3939"/>
                    </a:lnTo>
                    <a:lnTo>
                      <a:pt x="26" y="3702"/>
                    </a:lnTo>
                    <a:lnTo>
                      <a:pt x="4" y="3510"/>
                    </a:lnTo>
                    <a:lnTo>
                      <a:pt x="0" y="3377"/>
                    </a:lnTo>
                    <a:lnTo>
                      <a:pt x="6" y="3241"/>
                    </a:lnTo>
                    <a:lnTo>
                      <a:pt x="22" y="3104"/>
                    </a:lnTo>
                    <a:lnTo>
                      <a:pt x="49" y="2968"/>
                    </a:lnTo>
                    <a:lnTo>
                      <a:pt x="91" y="2832"/>
                    </a:lnTo>
                    <a:lnTo>
                      <a:pt x="118" y="2765"/>
                    </a:lnTo>
                    <a:lnTo>
                      <a:pt x="220" y="2523"/>
                    </a:lnTo>
                    <a:lnTo>
                      <a:pt x="344" y="2242"/>
                    </a:lnTo>
                    <a:lnTo>
                      <a:pt x="412" y="2079"/>
                    </a:lnTo>
                    <a:lnTo>
                      <a:pt x="464" y="1927"/>
                    </a:lnTo>
                    <a:lnTo>
                      <a:pt x="502" y="1770"/>
                    </a:lnTo>
                    <a:lnTo>
                      <a:pt x="524" y="1597"/>
                    </a:lnTo>
                    <a:lnTo>
                      <a:pt x="531" y="1395"/>
                    </a:lnTo>
                    <a:lnTo>
                      <a:pt x="528" y="1280"/>
                    </a:lnTo>
                    <a:close/>
                  </a:path>
                </a:pathLst>
              </a:custGeom>
              <a:solidFill>
                <a:srgbClr val="FFD5A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E436D5C1-056A-4B5F-A615-EEA8D2AB65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97217" y="2433278"/>
                <a:ext cx="438986" cy="456904"/>
              </a:xfrm>
              <a:custGeom>
                <a:avLst/>
                <a:gdLst>
                  <a:gd name="T0" fmla="*/ 0 w 588"/>
                  <a:gd name="T1" fmla="*/ 208 h 612"/>
                  <a:gd name="T2" fmla="*/ 2 w 588"/>
                  <a:gd name="T3" fmla="*/ 200 h 612"/>
                  <a:gd name="T4" fmla="*/ 50 w 588"/>
                  <a:gd name="T5" fmla="*/ 137 h 612"/>
                  <a:gd name="T6" fmla="*/ 116 w 588"/>
                  <a:gd name="T7" fmla="*/ 75 h 612"/>
                  <a:gd name="T8" fmla="*/ 172 w 588"/>
                  <a:gd name="T9" fmla="*/ 38 h 612"/>
                  <a:gd name="T10" fmla="*/ 239 w 588"/>
                  <a:gd name="T11" fmla="*/ 12 h 612"/>
                  <a:gd name="T12" fmla="*/ 315 w 588"/>
                  <a:gd name="T13" fmla="*/ 0 h 612"/>
                  <a:gd name="T14" fmla="*/ 358 w 588"/>
                  <a:gd name="T15" fmla="*/ 2 h 612"/>
                  <a:gd name="T16" fmla="*/ 398 w 588"/>
                  <a:gd name="T17" fmla="*/ 9 h 612"/>
                  <a:gd name="T18" fmla="*/ 465 w 588"/>
                  <a:gd name="T19" fmla="*/ 30 h 612"/>
                  <a:gd name="T20" fmla="*/ 514 w 588"/>
                  <a:gd name="T21" fmla="*/ 61 h 612"/>
                  <a:gd name="T22" fmla="*/ 547 w 588"/>
                  <a:gd name="T23" fmla="*/ 97 h 612"/>
                  <a:gd name="T24" fmla="*/ 577 w 588"/>
                  <a:gd name="T25" fmla="*/ 150 h 612"/>
                  <a:gd name="T26" fmla="*/ 588 w 588"/>
                  <a:gd name="T27" fmla="*/ 202 h 612"/>
                  <a:gd name="T28" fmla="*/ 588 w 588"/>
                  <a:gd name="T29" fmla="*/ 208 h 612"/>
                  <a:gd name="T30" fmla="*/ 588 w 588"/>
                  <a:gd name="T31" fmla="*/ 252 h 612"/>
                  <a:gd name="T32" fmla="*/ 565 w 588"/>
                  <a:gd name="T33" fmla="*/ 425 h 612"/>
                  <a:gd name="T34" fmla="*/ 547 w 588"/>
                  <a:gd name="T35" fmla="*/ 491 h 612"/>
                  <a:gd name="T36" fmla="*/ 519 w 588"/>
                  <a:gd name="T37" fmla="*/ 547 h 612"/>
                  <a:gd name="T38" fmla="*/ 492 w 588"/>
                  <a:gd name="T39" fmla="*/ 576 h 612"/>
                  <a:gd name="T40" fmla="*/ 472 w 588"/>
                  <a:gd name="T41" fmla="*/ 588 h 612"/>
                  <a:gd name="T42" fmla="*/ 460 w 588"/>
                  <a:gd name="T43" fmla="*/ 591 h 612"/>
                  <a:gd name="T44" fmla="*/ 431 w 588"/>
                  <a:gd name="T45" fmla="*/ 599 h 612"/>
                  <a:gd name="T46" fmla="*/ 371 w 588"/>
                  <a:gd name="T47" fmla="*/ 609 h 612"/>
                  <a:gd name="T48" fmla="*/ 313 w 588"/>
                  <a:gd name="T49" fmla="*/ 612 h 612"/>
                  <a:gd name="T50" fmla="*/ 256 w 588"/>
                  <a:gd name="T51" fmla="*/ 606 h 612"/>
                  <a:gd name="T52" fmla="*/ 204 w 588"/>
                  <a:gd name="T53" fmla="*/ 593 h 612"/>
                  <a:gd name="T54" fmla="*/ 157 w 588"/>
                  <a:gd name="T55" fmla="*/ 576 h 612"/>
                  <a:gd name="T56" fmla="*/ 116 w 588"/>
                  <a:gd name="T57" fmla="*/ 555 h 612"/>
                  <a:gd name="T58" fmla="*/ 86 w 588"/>
                  <a:gd name="T59" fmla="*/ 529 h 612"/>
                  <a:gd name="T60" fmla="*/ 76 w 588"/>
                  <a:gd name="T61" fmla="*/ 514 h 612"/>
                  <a:gd name="T62" fmla="*/ 57 w 588"/>
                  <a:gd name="T63" fmla="*/ 491 h 612"/>
                  <a:gd name="T64" fmla="*/ 28 w 588"/>
                  <a:gd name="T65" fmla="*/ 415 h 612"/>
                  <a:gd name="T66" fmla="*/ 10 w 588"/>
                  <a:gd name="T67" fmla="*/ 324 h 612"/>
                  <a:gd name="T68" fmla="*/ 0 w 588"/>
                  <a:gd name="T69" fmla="*/ 239 h 612"/>
                  <a:gd name="T70" fmla="*/ 0 w 588"/>
                  <a:gd name="T71" fmla="*/ 208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88" h="612">
                    <a:moveTo>
                      <a:pt x="0" y="208"/>
                    </a:moveTo>
                    <a:lnTo>
                      <a:pt x="2" y="200"/>
                    </a:lnTo>
                    <a:lnTo>
                      <a:pt x="50" y="137"/>
                    </a:lnTo>
                    <a:lnTo>
                      <a:pt x="116" y="75"/>
                    </a:lnTo>
                    <a:lnTo>
                      <a:pt x="172" y="38"/>
                    </a:lnTo>
                    <a:lnTo>
                      <a:pt x="239" y="12"/>
                    </a:lnTo>
                    <a:lnTo>
                      <a:pt x="315" y="0"/>
                    </a:lnTo>
                    <a:lnTo>
                      <a:pt x="358" y="2"/>
                    </a:lnTo>
                    <a:lnTo>
                      <a:pt x="398" y="9"/>
                    </a:lnTo>
                    <a:lnTo>
                      <a:pt x="465" y="30"/>
                    </a:lnTo>
                    <a:lnTo>
                      <a:pt x="514" y="61"/>
                    </a:lnTo>
                    <a:lnTo>
                      <a:pt x="547" y="97"/>
                    </a:lnTo>
                    <a:lnTo>
                      <a:pt x="577" y="150"/>
                    </a:lnTo>
                    <a:lnTo>
                      <a:pt x="588" y="202"/>
                    </a:lnTo>
                    <a:lnTo>
                      <a:pt x="588" y="208"/>
                    </a:lnTo>
                    <a:lnTo>
                      <a:pt x="588" y="252"/>
                    </a:lnTo>
                    <a:lnTo>
                      <a:pt x="565" y="425"/>
                    </a:lnTo>
                    <a:lnTo>
                      <a:pt x="547" y="491"/>
                    </a:lnTo>
                    <a:lnTo>
                      <a:pt x="519" y="547"/>
                    </a:lnTo>
                    <a:lnTo>
                      <a:pt x="492" y="576"/>
                    </a:lnTo>
                    <a:lnTo>
                      <a:pt x="472" y="588"/>
                    </a:lnTo>
                    <a:lnTo>
                      <a:pt x="460" y="591"/>
                    </a:lnTo>
                    <a:lnTo>
                      <a:pt x="431" y="599"/>
                    </a:lnTo>
                    <a:lnTo>
                      <a:pt x="371" y="609"/>
                    </a:lnTo>
                    <a:lnTo>
                      <a:pt x="313" y="612"/>
                    </a:lnTo>
                    <a:lnTo>
                      <a:pt x="256" y="606"/>
                    </a:lnTo>
                    <a:lnTo>
                      <a:pt x="204" y="593"/>
                    </a:lnTo>
                    <a:lnTo>
                      <a:pt x="157" y="576"/>
                    </a:lnTo>
                    <a:lnTo>
                      <a:pt x="116" y="555"/>
                    </a:lnTo>
                    <a:lnTo>
                      <a:pt x="86" y="529"/>
                    </a:lnTo>
                    <a:lnTo>
                      <a:pt x="76" y="514"/>
                    </a:lnTo>
                    <a:lnTo>
                      <a:pt x="57" y="491"/>
                    </a:lnTo>
                    <a:lnTo>
                      <a:pt x="28" y="415"/>
                    </a:lnTo>
                    <a:lnTo>
                      <a:pt x="10" y="324"/>
                    </a:lnTo>
                    <a:lnTo>
                      <a:pt x="0" y="239"/>
                    </a:lnTo>
                    <a:lnTo>
                      <a:pt x="0" y="20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03DED707-F840-43DE-987E-0EF96D3143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6202" y="3026805"/>
                <a:ext cx="134383" cy="1319198"/>
              </a:xfrm>
              <a:custGeom>
                <a:avLst/>
                <a:gdLst>
                  <a:gd name="T0" fmla="*/ 103 w 179"/>
                  <a:gd name="T1" fmla="*/ 77 h 1766"/>
                  <a:gd name="T2" fmla="*/ 103 w 179"/>
                  <a:gd name="T3" fmla="*/ 409 h 1766"/>
                  <a:gd name="T4" fmla="*/ 95 w 179"/>
                  <a:gd name="T5" fmla="*/ 506 h 1766"/>
                  <a:gd name="T6" fmla="*/ 77 w 179"/>
                  <a:gd name="T7" fmla="*/ 563 h 1766"/>
                  <a:gd name="T8" fmla="*/ 77 w 179"/>
                  <a:gd name="T9" fmla="*/ 614 h 1766"/>
                  <a:gd name="T10" fmla="*/ 77 w 179"/>
                  <a:gd name="T11" fmla="*/ 666 h 1766"/>
                  <a:gd name="T12" fmla="*/ 77 w 179"/>
                  <a:gd name="T13" fmla="*/ 755 h 1766"/>
                  <a:gd name="T14" fmla="*/ 94 w 179"/>
                  <a:gd name="T15" fmla="*/ 851 h 1766"/>
                  <a:gd name="T16" fmla="*/ 105 w 179"/>
                  <a:gd name="T17" fmla="*/ 909 h 1766"/>
                  <a:gd name="T18" fmla="*/ 127 w 179"/>
                  <a:gd name="T19" fmla="*/ 1024 h 1766"/>
                  <a:gd name="T20" fmla="*/ 163 w 179"/>
                  <a:gd name="T21" fmla="*/ 1139 h 1766"/>
                  <a:gd name="T22" fmla="*/ 179 w 179"/>
                  <a:gd name="T23" fmla="*/ 1229 h 1766"/>
                  <a:gd name="T24" fmla="*/ 179 w 179"/>
                  <a:gd name="T25" fmla="*/ 1357 h 1766"/>
                  <a:gd name="T26" fmla="*/ 179 w 179"/>
                  <a:gd name="T27" fmla="*/ 1689 h 1766"/>
                  <a:gd name="T28" fmla="*/ 179 w 179"/>
                  <a:gd name="T29" fmla="*/ 1689 h 1766"/>
                  <a:gd name="T30" fmla="*/ 169 w 179"/>
                  <a:gd name="T31" fmla="*/ 1542 h 1766"/>
                  <a:gd name="T32" fmla="*/ 153 w 179"/>
                  <a:gd name="T33" fmla="*/ 1449 h 1766"/>
                  <a:gd name="T34" fmla="*/ 127 w 179"/>
                  <a:gd name="T35" fmla="*/ 1357 h 1766"/>
                  <a:gd name="T36" fmla="*/ 127 w 179"/>
                  <a:gd name="T37" fmla="*/ 1260 h 1766"/>
                  <a:gd name="T38" fmla="*/ 103 w 179"/>
                  <a:gd name="T39" fmla="*/ 1203 h 1766"/>
                  <a:gd name="T40" fmla="*/ 67 w 179"/>
                  <a:gd name="T41" fmla="*/ 1087 h 1766"/>
                  <a:gd name="T42" fmla="*/ 42 w 179"/>
                  <a:gd name="T43" fmla="*/ 1030 h 1766"/>
                  <a:gd name="T44" fmla="*/ 25 w 179"/>
                  <a:gd name="T45" fmla="*/ 933 h 1766"/>
                  <a:gd name="T46" fmla="*/ 22 w 179"/>
                  <a:gd name="T47" fmla="*/ 857 h 1766"/>
                  <a:gd name="T48" fmla="*/ 0 w 179"/>
                  <a:gd name="T49" fmla="*/ 716 h 1766"/>
                  <a:gd name="T50" fmla="*/ 0 w 179"/>
                  <a:gd name="T51" fmla="*/ 588 h 1766"/>
                  <a:gd name="T52" fmla="*/ 6 w 179"/>
                  <a:gd name="T53" fmla="*/ 571 h 1766"/>
                  <a:gd name="T54" fmla="*/ 25 w 179"/>
                  <a:gd name="T55" fmla="*/ 563 h 1766"/>
                  <a:gd name="T56" fmla="*/ 51 w 179"/>
                  <a:gd name="T57" fmla="*/ 457 h 1766"/>
                  <a:gd name="T58" fmla="*/ 54 w 179"/>
                  <a:gd name="T59" fmla="*/ 396 h 1766"/>
                  <a:gd name="T60" fmla="*/ 77 w 179"/>
                  <a:gd name="T61" fmla="*/ 307 h 1766"/>
                  <a:gd name="T62" fmla="*/ 84 w 179"/>
                  <a:gd name="T63" fmla="*/ 118 h 1766"/>
                  <a:gd name="T64" fmla="*/ 103 w 179"/>
                  <a:gd name="T65" fmla="*/ 0 h 17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9" h="1766">
                    <a:moveTo>
                      <a:pt x="103" y="0"/>
                    </a:moveTo>
                    <a:lnTo>
                      <a:pt x="103" y="77"/>
                    </a:lnTo>
                    <a:lnTo>
                      <a:pt x="103" y="281"/>
                    </a:lnTo>
                    <a:lnTo>
                      <a:pt x="103" y="409"/>
                    </a:lnTo>
                    <a:lnTo>
                      <a:pt x="103" y="448"/>
                    </a:lnTo>
                    <a:lnTo>
                      <a:pt x="95" y="506"/>
                    </a:lnTo>
                    <a:lnTo>
                      <a:pt x="85" y="543"/>
                    </a:lnTo>
                    <a:lnTo>
                      <a:pt x="77" y="563"/>
                    </a:lnTo>
                    <a:lnTo>
                      <a:pt x="77" y="588"/>
                    </a:lnTo>
                    <a:lnTo>
                      <a:pt x="77" y="614"/>
                    </a:lnTo>
                    <a:lnTo>
                      <a:pt x="77" y="640"/>
                    </a:lnTo>
                    <a:lnTo>
                      <a:pt x="77" y="666"/>
                    </a:lnTo>
                    <a:lnTo>
                      <a:pt x="77" y="716"/>
                    </a:lnTo>
                    <a:lnTo>
                      <a:pt x="77" y="755"/>
                    </a:lnTo>
                    <a:lnTo>
                      <a:pt x="82" y="812"/>
                    </a:lnTo>
                    <a:lnTo>
                      <a:pt x="94" y="851"/>
                    </a:lnTo>
                    <a:lnTo>
                      <a:pt x="103" y="870"/>
                    </a:lnTo>
                    <a:lnTo>
                      <a:pt x="105" y="909"/>
                    </a:lnTo>
                    <a:lnTo>
                      <a:pt x="124" y="985"/>
                    </a:lnTo>
                    <a:lnTo>
                      <a:pt x="127" y="1024"/>
                    </a:lnTo>
                    <a:lnTo>
                      <a:pt x="144" y="1062"/>
                    </a:lnTo>
                    <a:lnTo>
                      <a:pt x="163" y="1139"/>
                    </a:lnTo>
                    <a:lnTo>
                      <a:pt x="179" y="1177"/>
                    </a:lnTo>
                    <a:lnTo>
                      <a:pt x="179" y="1229"/>
                    </a:lnTo>
                    <a:lnTo>
                      <a:pt x="179" y="1279"/>
                    </a:lnTo>
                    <a:lnTo>
                      <a:pt x="179" y="1357"/>
                    </a:lnTo>
                    <a:lnTo>
                      <a:pt x="179" y="1485"/>
                    </a:lnTo>
                    <a:lnTo>
                      <a:pt x="179" y="1689"/>
                    </a:lnTo>
                    <a:lnTo>
                      <a:pt x="179" y="1766"/>
                    </a:lnTo>
                    <a:lnTo>
                      <a:pt x="179" y="1689"/>
                    </a:lnTo>
                    <a:lnTo>
                      <a:pt x="179" y="1647"/>
                    </a:lnTo>
                    <a:lnTo>
                      <a:pt x="169" y="1542"/>
                    </a:lnTo>
                    <a:lnTo>
                      <a:pt x="153" y="1485"/>
                    </a:lnTo>
                    <a:lnTo>
                      <a:pt x="153" y="1449"/>
                    </a:lnTo>
                    <a:lnTo>
                      <a:pt x="144" y="1391"/>
                    </a:lnTo>
                    <a:lnTo>
                      <a:pt x="127" y="1357"/>
                    </a:lnTo>
                    <a:lnTo>
                      <a:pt x="127" y="1279"/>
                    </a:lnTo>
                    <a:lnTo>
                      <a:pt x="127" y="1260"/>
                    </a:lnTo>
                    <a:lnTo>
                      <a:pt x="118" y="1221"/>
                    </a:lnTo>
                    <a:lnTo>
                      <a:pt x="103" y="1203"/>
                    </a:lnTo>
                    <a:lnTo>
                      <a:pt x="87" y="1164"/>
                    </a:lnTo>
                    <a:lnTo>
                      <a:pt x="67" y="1087"/>
                    </a:lnTo>
                    <a:lnTo>
                      <a:pt x="51" y="1049"/>
                    </a:lnTo>
                    <a:lnTo>
                      <a:pt x="42" y="1030"/>
                    </a:lnTo>
                    <a:lnTo>
                      <a:pt x="32" y="991"/>
                    </a:lnTo>
                    <a:lnTo>
                      <a:pt x="25" y="933"/>
                    </a:lnTo>
                    <a:lnTo>
                      <a:pt x="25" y="896"/>
                    </a:lnTo>
                    <a:lnTo>
                      <a:pt x="22" y="857"/>
                    </a:lnTo>
                    <a:lnTo>
                      <a:pt x="3" y="771"/>
                    </a:lnTo>
                    <a:lnTo>
                      <a:pt x="0" y="716"/>
                    </a:lnTo>
                    <a:lnTo>
                      <a:pt x="0" y="640"/>
                    </a:lnTo>
                    <a:lnTo>
                      <a:pt x="0" y="588"/>
                    </a:lnTo>
                    <a:lnTo>
                      <a:pt x="0" y="585"/>
                    </a:lnTo>
                    <a:lnTo>
                      <a:pt x="6" y="571"/>
                    </a:lnTo>
                    <a:lnTo>
                      <a:pt x="16" y="563"/>
                    </a:lnTo>
                    <a:lnTo>
                      <a:pt x="25" y="563"/>
                    </a:lnTo>
                    <a:lnTo>
                      <a:pt x="41" y="524"/>
                    </a:lnTo>
                    <a:lnTo>
                      <a:pt x="51" y="457"/>
                    </a:lnTo>
                    <a:lnTo>
                      <a:pt x="51" y="435"/>
                    </a:lnTo>
                    <a:lnTo>
                      <a:pt x="54" y="396"/>
                    </a:lnTo>
                    <a:lnTo>
                      <a:pt x="74" y="329"/>
                    </a:lnTo>
                    <a:lnTo>
                      <a:pt x="77" y="307"/>
                    </a:lnTo>
                    <a:lnTo>
                      <a:pt x="77" y="234"/>
                    </a:lnTo>
                    <a:lnTo>
                      <a:pt x="84" y="118"/>
                    </a:lnTo>
                    <a:lnTo>
                      <a:pt x="98" y="12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FDBA8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9">
                <a:extLst>
                  <a:ext uri="{FF2B5EF4-FFF2-40B4-BE49-F238E27FC236}">
                    <a16:creationId xmlns:a16="http://schemas.microsoft.com/office/drawing/2014/main" id="{C6DCB294-7F4E-4D45-A27A-7883940559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8074" y="5960844"/>
                <a:ext cx="1948560" cy="897157"/>
              </a:xfrm>
              <a:custGeom>
                <a:avLst/>
                <a:gdLst>
                  <a:gd name="connsiteX0" fmla="*/ 1081040 w 1948560"/>
                  <a:gd name="connsiteY0" fmla="*/ 0 h 897157"/>
                  <a:gd name="connsiteX1" fmla="*/ 1166150 w 1948560"/>
                  <a:gd name="connsiteY1" fmla="*/ 1495 h 897157"/>
                  <a:gd name="connsiteX2" fmla="*/ 1243047 w 1948560"/>
                  <a:gd name="connsiteY2" fmla="*/ 10466 h 897157"/>
                  <a:gd name="connsiteX3" fmla="*/ 1346821 w 1948560"/>
                  <a:gd name="connsiteY3" fmla="*/ 29901 h 897157"/>
                  <a:gd name="connsiteX4" fmla="*/ 1457314 w 1948560"/>
                  <a:gd name="connsiteY4" fmla="*/ 65035 h 897157"/>
                  <a:gd name="connsiteX5" fmla="*/ 1540184 w 1948560"/>
                  <a:gd name="connsiteY5" fmla="*/ 103906 h 897157"/>
                  <a:gd name="connsiteX6" fmla="*/ 1615588 w 1948560"/>
                  <a:gd name="connsiteY6" fmla="*/ 153243 h 897157"/>
                  <a:gd name="connsiteX7" fmla="*/ 1623800 w 1948560"/>
                  <a:gd name="connsiteY7" fmla="*/ 162213 h 897157"/>
                  <a:gd name="connsiteX8" fmla="*/ 1948560 w 1948560"/>
                  <a:gd name="connsiteY8" fmla="*/ 716129 h 897157"/>
                  <a:gd name="connsiteX9" fmla="*/ 1248884 w 1948560"/>
                  <a:gd name="connsiteY9" fmla="*/ 897157 h 897157"/>
                  <a:gd name="connsiteX10" fmla="*/ 85549 w 1948560"/>
                  <a:gd name="connsiteY10" fmla="*/ 897157 h 897157"/>
                  <a:gd name="connsiteX11" fmla="*/ 0 w 1948560"/>
                  <a:gd name="connsiteY11" fmla="*/ 620446 h 897157"/>
                  <a:gd name="connsiteX12" fmla="*/ 2987 w 1948560"/>
                  <a:gd name="connsiteY12" fmla="*/ 607738 h 897157"/>
                  <a:gd name="connsiteX13" fmla="*/ 44048 w 1948560"/>
                  <a:gd name="connsiteY13" fmla="*/ 519530 h 897157"/>
                  <a:gd name="connsiteX14" fmla="*/ 96308 w 1948560"/>
                  <a:gd name="connsiteY14" fmla="*/ 438050 h 897157"/>
                  <a:gd name="connsiteX15" fmla="*/ 175445 w 1948560"/>
                  <a:gd name="connsiteY15" fmla="*/ 343861 h 897157"/>
                  <a:gd name="connsiteX16" fmla="*/ 256075 w 1948560"/>
                  <a:gd name="connsiteY16" fmla="*/ 272099 h 897157"/>
                  <a:gd name="connsiteX17" fmla="*/ 318788 w 1948560"/>
                  <a:gd name="connsiteY17" fmla="*/ 224258 h 897157"/>
                  <a:gd name="connsiteX18" fmla="*/ 391205 w 1948560"/>
                  <a:gd name="connsiteY18" fmla="*/ 178659 h 897157"/>
                  <a:gd name="connsiteX19" fmla="*/ 474075 w 1948560"/>
                  <a:gd name="connsiteY19" fmla="*/ 135302 h 897157"/>
                  <a:gd name="connsiteX20" fmla="*/ 566650 w 1948560"/>
                  <a:gd name="connsiteY20" fmla="*/ 96431 h 897157"/>
                  <a:gd name="connsiteX21" fmla="*/ 669678 w 1948560"/>
                  <a:gd name="connsiteY21" fmla="*/ 62045 h 897157"/>
                  <a:gd name="connsiteX22" fmla="*/ 726417 w 1948560"/>
                  <a:gd name="connsiteY22" fmla="*/ 47094 h 897157"/>
                  <a:gd name="connsiteX23" fmla="*/ 782411 w 1948560"/>
                  <a:gd name="connsiteY23" fmla="*/ 32891 h 897157"/>
                  <a:gd name="connsiteX24" fmla="*/ 889917 w 1948560"/>
                  <a:gd name="connsiteY24" fmla="*/ 13456 h 897157"/>
                  <a:gd name="connsiteX25" fmla="*/ 989958 w 1948560"/>
                  <a:gd name="connsiteY25" fmla="*/ 2990 h 897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948560" h="897157">
                    <a:moveTo>
                      <a:pt x="1081040" y="0"/>
                    </a:moveTo>
                    <a:lnTo>
                      <a:pt x="1166150" y="1495"/>
                    </a:lnTo>
                    <a:lnTo>
                      <a:pt x="1243047" y="10466"/>
                    </a:lnTo>
                    <a:lnTo>
                      <a:pt x="1346821" y="29901"/>
                    </a:lnTo>
                    <a:lnTo>
                      <a:pt x="1457314" y="65035"/>
                    </a:lnTo>
                    <a:lnTo>
                      <a:pt x="1540184" y="103906"/>
                    </a:lnTo>
                    <a:lnTo>
                      <a:pt x="1615588" y="153243"/>
                    </a:lnTo>
                    <a:lnTo>
                      <a:pt x="1623800" y="162213"/>
                    </a:lnTo>
                    <a:lnTo>
                      <a:pt x="1948560" y="716129"/>
                    </a:lnTo>
                    <a:lnTo>
                      <a:pt x="1248884" y="897157"/>
                    </a:lnTo>
                    <a:lnTo>
                      <a:pt x="85549" y="897157"/>
                    </a:lnTo>
                    <a:lnTo>
                      <a:pt x="0" y="620446"/>
                    </a:lnTo>
                    <a:lnTo>
                      <a:pt x="2987" y="607738"/>
                    </a:lnTo>
                    <a:lnTo>
                      <a:pt x="44048" y="519530"/>
                    </a:lnTo>
                    <a:lnTo>
                      <a:pt x="96308" y="438050"/>
                    </a:lnTo>
                    <a:lnTo>
                      <a:pt x="175445" y="343861"/>
                    </a:lnTo>
                    <a:lnTo>
                      <a:pt x="256075" y="272099"/>
                    </a:lnTo>
                    <a:lnTo>
                      <a:pt x="318788" y="224258"/>
                    </a:lnTo>
                    <a:lnTo>
                      <a:pt x="391205" y="178659"/>
                    </a:lnTo>
                    <a:lnTo>
                      <a:pt x="474075" y="135302"/>
                    </a:lnTo>
                    <a:lnTo>
                      <a:pt x="566650" y="96431"/>
                    </a:lnTo>
                    <a:lnTo>
                      <a:pt x="669678" y="62045"/>
                    </a:lnTo>
                    <a:lnTo>
                      <a:pt x="726417" y="47094"/>
                    </a:lnTo>
                    <a:lnTo>
                      <a:pt x="782411" y="32891"/>
                    </a:lnTo>
                    <a:lnTo>
                      <a:pt x="889917" y="13456"/>
                    </a:lnTo>
                    <a:lnTo>
                      <a:pt x="989958" y="2990"/>
                    </a:lnTo>
                    <a:close/>
                  </a:path>
                </a:pathLst>
              </a:custGeom>
              <a:solidFill>
                <a:srgbClr val="E0E2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자유형 10">
                <a:extLst>
                  <a:ext uri="{FF2B5EF4-FFF2-40B4-BE49-F238E27FC236}">
                    <a16:creationId xmlns:a16="http://schemas.microsoft.com/office/drawing/2014/main" id="{1A6648A0-F46B-4EC7-B923-B4E673C971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53070" y="6269926"/>
                <a:ext cx="2108609" cy="588074"/>
              </a:xfrm>
              <a:custGeom>
                <a:avLst/>
                <a:gdLst>
                  <a:gd name="connsiteX0" fmla="*/ 1470873 w 2108609"/>
                  <a:gd name="connsiteY0" fmla="*/ 0 h 588074"/>
                  <a:gd name="connsiteX1" fmla="*/ 1584288 w 2108609"/>
                  <a:gd name="connsiteY1" fmla="*/ 0 h 588074"/>
                  <a:gd name="connsiteX2" fmla="*/ 1667232 w 2108609"/>
                  <a:gd name="connsiteY2" fmla="*/ 8213 h 588074"/>
                  <a:gd name="connsiteX3" fmla="*/ 1722450 w 2108609"/>
                  <a:gd name="connsiteY3" fmla="*/ 23190 h 588074"/>
                  <a:gd name="connsiteX4" fmla="*/ 1756818 w 2108609"/>
                  <a:gd name="connsiteY4" fmla="*/ 39615 h 588074"/>
                  <a:gd name="connsiteX5" fmla="*/ 1779273 w 2108609"/>
                  <a:gd name="connsiteY5" fmla="*/ 59745 h 588074"/>
                  <a:gd name="connsiteX6" fmla="*/ 1779960 w 2108609"/>
                  <a:gd name="connsiteY6" fmla="*/ 63449 h 588074"/>
                  <a:gd name="connsiteX7" fmla="*/ 2108609 w 2108609"/>
                  <a:gd name="connsiteY7" fmla="*/ 588074 h 588074"/>
                  <a:gd name="connsiteX8" fmla="*/ 0 w 2108609"/>
                  <a:gd name="connsiteY8" fmla="*/ 588074 h 588074"/>
                  <a:gd name="connsiteX9" fmla="*/ 8833 w 2108609"/>
                  <a:gd name="connsiteY9" fmla="*/ 581986 h 588074"/>
                  <a:gd name="connsiteX10" fmla="*/ 170823 w 2108609"/>
                  <a:gd name="connsiteY10" fmla="*/ 477633 h 588074"/>
                  <a:gd name="connsiteX11" fmla="*/ 329149 w 2108609"/>
                  <a:gd name="connsiteY11" fmla="*/ 384232 h 588074"/>
                  <a:gd name="connsiteX12" fmla="*/ 514967 w 2108609"/>
                  <a:gd name="connsiteY12" fmla="*/ 282136 h 588074"/>
                  <a:gd name="connsiteX13" fmla="*/ 717972 w 2108609"/>
                  <a:gd name="connsiteY13" fmla="*/ 182777 h 588074"/>
                  <a:gd name="connsiteX14" fmla="*/ 875380 w 2108609"/>
                  <a:gd name="connsiteY14" fmla="*/ 117880 h 588074"/>
                  <a:gd name="connsiteX15" fmla="*/ 979861 w 2108609"/>
                  <a:gd name="connsiteY15" fmla="*/ 81324 h 588074"/>
                  <a:gd name="connsiteX16" fmla="*/ 1080674 w 2108609"/>
                  <a:gd name="connsiteY16" fmla="*/ 52176 h 588074"/>
                  <a:gd name="connsiteX17" fmla="*/ 1179885 w 2108609"/>
                  <a:gd name="connsiteY17" fmla="*/ 31403 h 588074"/>
                  <a:gd name="connsiteX18" fmla="*/ 1226855 w 2108609"/>
                  <a:gd name="connsiteY18" fmla="*/ 25445 h 588074"/>
                  <a:gd name="connsiteX19" fmla="*/ 1319421 w 2108609"/>
                  <a:gd name="connsiteY19" fmla="*/ 12722 h 58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108609" h="588074">
                    <a:moveTo>
                      <a:pt x="1470873" y="0"/>
                    </a:moveTo>
                    <a:lnTo>
                      <a:pt x="1584288" y="0"/>
                    </a:lnTo>
                    <a:lnTo>
                      <a:pt x="1667232" y="8213"/>
                    </a:lnTo>
                    <a:lnTo>
                      <a:pt x="1722450" y="23190"/>
                    </a:lnTo>
                    <a:lnTo>
                      <a:pt x="1756818" y="39615"/>
                    </a:lnTo>
                    <a:lnTo>
                      <a:pt x="1779273" y="59745"/>
                    </a:lnTo>
                    <a:cubicBezTo>
                      <a:pt x="1779502" y="61034"/>
                      <a:pt x="1779732" y="62161"/>
                      <a:pt x="1779960" y="63449"/>
                    </a:cubicBezTo>
                    <a:lnTo>
                      <a:pt x="2108609" y="588074"/>
                    </a:lnTo>
                    <a:lnTo>
                      <a:pt x="0" y="588074"/>
                    </a:lnTo>
                    <a:lnTo>
                      <a:pt x="8833" y="581986"/>
                    </a:lnTo>
                    <a:lnTo>
                      <a:pt x="170823" y="477633"/>
                    </a:lnTo>
                    <a:lnTo>
                      <a:pt x="329149" y="384232"/>
                    </a:lnTo>
                    <a:lnTo>
                      <a:pt x="514967" y="282136"/>
                    </a:lnTo>
                    <a:lnTo>
                      <a:pt x="717972" y="182777"/>
                    </a:lnTo>
                    <a:lnTo>
                      <a:pt x="875380" y="117880"/>
                    </a:lnTo>
                    <a:lnTo>
                      <a:pt x="979861" y="81324"/>
                    </a:lnTo>
                    <a:lnTo>
                      <a:pt x="1080674" y="52176"/>
                    </a:lnTo>
                    <a:lnTo>
                      <a:pt x="1179885" y="31403"/>
                    </a:lnTo>
                    <a:lnTo>
                      <a:pt x="1226855" y="25445"/>
                    </a:lnTo>
                    <a:lnTo>
                      <a:pt x="1319421" y="12722"/>
                    </a:lnTo>
                    <a:close/>
                  </a:path>
                </a:pathLst>
              </a:custGeom>
              <a:solidFill>
                <a:srgbClr val="375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30" name="직사각형 229"/>
          <p:cNvSpPr/>
          <p:nvPr/>
        </p:nvSpPr>
        <p:spPr>
          <a:xfrm>
            <a:off x="5047310" y="3235817"/>
            <a:ext cx="20922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4800" b="1" i="1" kern="0" dirty="0" smtClean="0">
                <a:solidFill>
                  <a:srgbClr val="5348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MVC</a:t>
            </a:r>
            <a:r>
              <a:rPr lang="ko-KR" altLang="en-US" sz="4800" b="1" i="1" kern="0" dirty="0" smtClean="0">
                <a:solidFill>
                  <a:srgbClr val="5348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</a:t>
            </a:r>
            <a:endParaRPr lang="en-US" altLang="ko-KR" sz="4800" b="1" i="1" kern="0" dirty="0">
              <a:solidFill>
                <a:srgbClr val="534859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649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1134"/>
            <a:ext cx="12192000" cy="901700"/>
          </a:xfrm>
          <a:custGeom>
            <a:avLst/>
            <a:gdLst>
              <a:gd name="connsiteX0" fmla="*/ 0 w 12192000"/>
              <a:gd name="connsiteY0" fmla="*/ 0 h 749300"/>
              <a:gd name="connsiteX1" fmla="*/ 12192000 w 12192000"/>
              <a:gd name="connsiteY1" fmla="*/ 0 h 749300"/>
              <a:gd name="connsiteX2" fmla="*/ 12192000 w 12192000"/>
              <a:gd name="connsiteY2" fmla="*/ 749300 h 749300"/>
              <a:gd name="connsiteX3" fmla="*/ 0 w 12192000"/>
              <a:gd name="connsiteY3" fmla="*/ 749300 h 749300"/>
              <a:gd name="connsiteX4" fmla="*/ 0 w 12192000"/>
              <a:gd name="connsiteY4" fmla="*/ 0 h 749300"/>
              <a:gd name="connsiteX0" fmla="*/ 0 w 12192000"/>
              <a:gd name="connsiteY0" fmla="*/ 0 h 986366"/>
              <a:gd name="connsiteX1" fmla="*/ 12192000 w 12192000"/>
              <a:gd name="connsiteY1" fmla="*/ 0 h 986366"/>
              <a:gd name="connsiteX2" fmla="*/ 12192000 w 12192000"/>
              <a:gd name="connsiteY2" fmla="*/ 749300 h 986366"/>
              <a:gd name="connsiteX3" fmla="*/ 0 w 12192000"/>
              <a:gd name="connsiteY3" fmla="*/ 749300 h 986366"/>
              <a:gd name="connsiteX4" fmla="*/ 0 w 12192000"/>
              <a:gd name="connsiteY4" fmla="*/ 0 h 986366"/>
              <a:gd name="connsiteX0" fmla="*/ 0 w 12192000"/>
              <a:gd name="connsiteY0" fmla="*/ 0 h 1077515"/>
              <a:gd name="connsiteX1" fmla="*/ 12192000 w 12192000"/>
              <a:gd name="connsiteY1" fmla="*/ 0 h 1077515"/>
              <a:gd name="connsiteX2" fmla="*/ 12192000 w 12192000"/>
              <a:gd name="connsiteY2" fmla="*/ 749300 h 1077515"/>
              <a:gd name="connsiteX3" fmla="*/ 0 w 12192000"/>
              <a:gd name="connsiteY3" fmla="*/ 749300 h 1077515"/>
              <a:gd name="connsiteX4" fmla="*/ 0 w 12192000"/>
              <a:gd name="connsiteY4" fmla="*/ 0 h 107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077515">
                <a:moveTo>
                  <a:pt x="0" y="0"/>
                </a:moveTo>
                <a:lnTo>
                  <a:pt x="12192000" y="0"/>
                </a:lnTo>
                <a:lnTo>
                  <a:pt x="12192000" y="749300"/>
                </a:lnTo>
                <a:cubicBezTo>
                  <a:pt x="7569200" y="1079500"/>
                  <a:pt x="6311900" y="1282700"/>
                  <a:pt x="0" y="749300"/>
                </a:cubicBezTo>
                <a:lnTo>
                  <a:pt x="0" y="0"/>
                </a:lnTo>
                <a:close/>
              </a:path>
            </a:pathLst>
          </a:cu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400" b="1" i="1" kern="0" dirty="0">
              <a:solidFill>
                <a:srgbClr val="534859"/>
              </a:solidFill>
            </a:endParaRPr>
          </a:p>
        </p:txBody>
      </p:sp>
      <p:sp>
        <p:nvSpPr>
          <p:cNvPr id="213" name="Freeform 20"/>
          <p:cNvSpPr>
            <a:spLocks/>
          </p:cNvSpPr>
          <p:nvPr/>
        </p:nvSpPr>
        <p:spPr bwMode="auto">
          <a:xfrm rot="5400000">
            <a:off x="11482733" y="1094985"/>
            <a:ext cx="2541" cy="88951"/>
          </a:xfrm>
          <a:custGeom>
            <a:avLst/>
            <a:gdLst>
              <a:gd name="T0" fmla="*/ 0 w 2"/>
              <a:gd name="T1" fmla="*/ 73 h 106"/>
              <a:gd name="T2" fmla="*/ 0 w 2"/>
              <a:gd name="T3" fmla="*/ 91 h 106"/>
              <a:gd name="T4" fmla="*/ 2 w 2"/>
              <a:gd name="T5" fmla="*/ 106 h 106"/>
              <a:gd name="T6" fmla="*/ 2 w 2"/>
              <a:gd name="T7" fmla="*/ 0 h 106"/>
              <a:gd name="T8" fmla="*/ 0 w 2"/>
              <a:gd name="T9" fmla="*/ 0 h 106"/>
              <a:gd name="T10" fmla="*/ 0 w 2"/>
              <a:gd name="T11" fmla="*/ 73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" h="106">
                <a:moveTo>
                  <a:pt x="0" y="73"/>
                </a:moveTo>
                <a:lnTo>
                  <a:pt x="0" y="91"/>
                </a:lnTo>
                <a:lnTo>
                  <a:pt x="2" y="106"/>
                </a:lnTo>
                <a:lnTo>
                  <a:pt x="2" y="0"/>
                </a:lnTo>
                <a:lnTo>
                  <a:pt x="0" y="0"/>
                </a:lnTo>
                <a:lnTo>
                  <a:pt x="0" y="73"/>
                </a:lnTo>
                <a:close/>
              </a:path>
            </a:pathLst>
          </a:custGeom>
          <a:solidFill>
            <a:srgbClr val="FFF7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07" name="그룹 206"/>
          <p:cNvGrpSpPr/>
          <p:nvPr/>
        </p:nvGrpSpPr>
        <p:grpSpPr>
          <a:xfrm>
            <a:off x="1041401" y="883511"/>
            <a:ext cx="3987800" cy="588771"/>
            <a:chOff x="2714625" y="1628775"/>
            <a:chExt cx="2428875" cy="588771"/>
          </a:xfrm>
        </p:grpSpPr>
        <p:sp>
          <p:nvSpPr>
            <p:cNvPr id="208" name="자유형 207"/>
            <p:cNvSpPr/>
            <p:nvPr/>
          </p:nvSpPr>
          <p:spPr>
            <a:xfrm>
              <a:off x="2933700" y="1628775"/>
              <a:ext cx="2209800" cy="247650"/>
            </a:xfrm>
            <a:custGeom>
              <a:avLst/>
              <a:gdLst>
                <a:gd name="connsiteX0" fmla="*/ 0 w 2209800"/>
                <a:gd name="connsiteY0" fmla="*/ 0 h 247650"/>
                <a:gd name="connsiteX1" fmla="*/ 800100 w 2209800"/>
                <a:gd name="connsiteY1" fmla="*/ 152400 h 247650"/>
                <a:gd name="connsiteX2" fmla="*/ 2209800 w 2209800"/>
                <a:gd name="connsiteY2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09800" h="247650">
                  <a:moveTo>
                    <a:pt x="0" y="0"/>
                  </a:moveTo>
                  <a:cubicBezTo>
                    <a:pt x="215900" y="55562"/>
                    <a:pt x="431800" y="111125"/>
                    <a:pt x="800100" y="152400"/>
                  </a:cubicBezTo>
                  <a:cubicBezTo>
                    <a:pt x="1168400" y="193675"/>
                    <a:pt x="1689100" y="220662"/>
                    <a:pt x="2209800" y="247650"/>
                  </a:cubicBez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9" name="자유형 208"/>
            <p:cNvSpPr/>
            <p:nvPr/>
          </p:nvSpPr>
          <p:spPr>
            <a:xfrm>
              <a:off x="2714625" y="1838325"/>
              <a:ext cx="2371725" cy="133006"/>
            </a:xfrm>
            <a:custGeom>
              <a:avLst/>
              <a:gdLst>
                <a:gd name="connsiteX0" fmla="*/ 0 w 2371725"/>
                <a:gd name="connsiteY0" fmla="*/ 0 h 133006"/>
                <a:gd name="connsiteX1" fmla="*/ 1000125 w 2371725"/>
                <a:gd name="connsiteY1" fmla="*/ 123825 h 133006"/>
                <a:gd name="connsiteX2" fmla="*/ 2371725 w 2371725"/>
                <a:gd name="connsiteY2" fmla="*/ 114300 h 13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71725" h="133006">
                  <a:moveTo>
                    <a:pt x="0" y="0"/>
                  </a:moveTo>
                  <a:cubicBezTo>
                    <a:pt x="302419" y="52387"/>
                    <a:pt x="604838" y="104775"/>
                    <a:pt x="1000125" y="123825"/>
                  </a:cubicBezTo>
                  <a:cubicBezTo>
                    <a:pt x="1395412" y="142875"/>
                    <a:pt x="1883568" y="128587"/>
                    <a:pt x="2371725" y="114300"/>
                  </a:cubicBez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0" name="자유형 209"/>
            <p:cNvSpPr/>
            <p:nvPr/>
          </p:nvSpPr>
          <p:spPr>
            <a:xfrm>
              <a:off x="3495675" y="2057400"/>
              <a:ext cx="1619250" cy="160146"/>
            </a:xfrm>
            <a:custGeom>
              <a:avLst/>
              <a:gdLst>
                <a:gd name="connsiteX0" fmla="*/ 0 w 1619250"/>
                <a:gd name="connsiteY0" fmla="*/ 152400 h 160146"/>
                <a:gd name="connsiteX1" fmla="*/ 876300 w 1619250"/>
                <a:gd name="connsiteY1" fmla="*/ 142875 h 160146"/>
                <a:gd name="connsiteX2" fmla="*/ 1619250 w 1619250"/>
                <a:gd name="connsiteY2" fmla="*/ 0 h 160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9250" h="160146">
                  <a:moveTo>
                    <a:pt x="0" y="152400"/>
                  </a:moveTo>
                  <a:cubicBezTo>
                    <a:pt x="303212" y="160337"/>
                    <a:pt x="606425" y="168275"/>
                    <a:pt x="876300" y="142875"/>
                  </a:cubicBezTo>
                  <a:cubicBezTo>
                    <a:pt x="1146175" y="117475"/>
                    <a:pt x="1382712" y="58737"/>
                    <a:pt x="1619250" y="0"/>
                  </a:cubicBez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1" name="그룹 210"/>
          <p:cNvGrpSpPr/>
          <p:nvPr/>
        </p:nvGrpSpPr>
        <p:grpSpPr>
          <a:xfrm flipH="1">
            <a:off x="6815057" y="930247"/>
            <a:ext cx="3987800" cy="342556"/>
            <a:chOff x="2714625" y="1628775"/>
            <a:chExt cx="2428875" cy="342556"/>
          </a:xfrm>
        </p:grpSpPr>
        <p:sp>
          <p:nvSpPr>
            <p:cNvPr id="212" name="자유형 211"/>
            <p:cNvSpPr/>
            <p:nvPr/>
          </p:nvSpPr>
          <p:spPr>
            <a:xfrm>
              <a:off x="2933700" y="1628775"/>
              <a:ext cx="2209800" cy="247650"/>
            </a:xfrm>
            <a:custGeom>
              <a:avLst/>
              <a:gdLst>
                <a:gd name="connsiteX0" fmla="*/ 0 w 2209800"/>
                <a:gd name="connsiteY0" fmla="*/ 0 h 247650"/>
                <a:gd name="connsiteX1" fmla="*/ 800100 w 2209800"/>
                <a:gd name="connsiteY1" fmla="*/ 152400 h 247650"/>
                <a:gd name="connsiteX2" fmla="*/ 2209800 w 2209800"/>
                <a:gd name="connsiteY2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09800" h="247650">
                  <a:moveTo>
                    <a:pt x="0" y="0"/>
                  </a:moveTo>
                  <a:cubicBezTo>
                    <a:pt x="215900" y="55562"/>
                    <a:pt x="431800" y="111125"/>
                    <a:pt x="800100" y="152400"/>
                  </a:cubicBezTo>
                  <a:cubicBezTo>
                    <a:pt x="1168400" y="193675"/>
                    <a:pt x="1689100" y="220662"/>
                    <a:pt x="2209800" y="247650"/>
                  </a:cubicBez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4" name="자유형 213"/>
            <p:cNvSpPr/>
            <p:nvPr/>
          </p:nvSpPr>
          <p:spPr>
            <a:xfrm>
              <a:off x="2714625" y="1838325"/>
              <a:ext cx="2371725" cy="133006"/>
            </a:xfrm>
            <a:custGeom>
              <a:avLst/>
              <a:gdLst>
                <a:gd name="connsiteX0" fmla="*/ 0 w 2371725"/>
                <a:gd name="connsiteY0" fmla="*/ 0 h 133006"/>
                <a:gd name="connsiteX1" fmla="*/ 1000125 w 2371725"/>
                <a:gd name="connsiteY1" fmla="*/ 123825 h 133006"/>
                <a:gd name="connsiteX2" fmla="*/ 2371725 w 2371725"/>
                <a:gd name="connsiteY2" fmla="*/ 114300 h 13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71725" h="133006">
                  <a:moveTo>
                    <a:pt x="0" y="0"/>
                  </a:moveTo>
                  <a:cubicBezTo>
                    <a:pt x="302419" y="52387"/>
                    <a:pt x="604838" y="104775"/>
                    <a:pt x="1000125" y="123825"/>
                  </a:cubicBezTo>
                  <a:cubicBezTo>
                    <a:pt x="1395412" y="142875"/>
                    <a:pt x="1883568" y="128587"/>
                    <a:pt x="2371725" y="114300"/>
                  </a:cubicBez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" name="녹화_2019_08_29_11_26_57_83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483934"/>
            <a:ext cx="12192000" cy="533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4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1134"/>
            <a:ext cx="12192000" cy="901700"/>
          </a:xfrm>
          <a:custGeom>
            <a:avLst/>
            <a:gdLst>
              <a:gd name="connsiteX0" fmla="*/ 0 w 12192000"/>
              <a:gd name="connsiteY0" fmla="*/ 0 h 749300"/>
              <a:gd name="connsiteX1" fmla="*/ 12192000 w 12192000"/>
              <a:gd name="connsiteY1" fmla="*/ 0 h 749300"/>
              <a:gd name="connsiteX2" fmla="*/ 12192000 w 12192000"/>
              <a:gd name="connsiteY2" fmla="*/ 749300 h 749300"/>
              <a:gd name="connsiteX3" fmla="*/ 0 w 12192000"/>
              <a:gd name="connsiteY3" fmla="*/ 749300 h 749300"/>
              <a:gd name="connsiteX4" fmla="*/ 0 w 12192000"/>
              <a:gd name="connsiteY4" fmla="*/ 0 h 749300"/>
              <a:gd name="connsiteX0" fmla="*/ 0 w 12192000"/>
              <a:gd name="connsiteY0" fmla="*/ 0 h 986366"/>
              <a:gd name="connsiteX1" fmla="*/ 12192000 w 12192000"/>
              <a:gd name="connsiteY1" fmla="*/ 0 h 986366"/>
              <a:gd name="connsiteX2" fmla="*/ 12192000 w 12192000"/>
              <a:gd name="connsiteY2" fmla="*/ 749300 h 986366"/>
              <a:gd name="connsiteX3" fmla="*/ 0 w 12192000"/>
              <a:gd name="connsiteY3" fmla="*/ 749300 h 986366"/>
              <a:gd name="connsiteX4" fmla="*/ 0 w 12192000"/>
              <a:gd name="connsiteY4" fmla="*/ 0 h 986366"/>
              <a:gd name="connsiteX0" fmla="*/ 0 w 12192000"/>
              <a:gd name="connsiteY0" fmla="*/ 0 h 1077515"/>
              <a:gd name="connsiteX1" fmla="*/ 12192000 w 12192000"/>
              <a:gd name="connsiteY1" fmla="*/ 0 h 1077515"/>
              <a:gd name="connsiteX2" fmla="*/ 12192000 w 12192000"/>
              <a:gd name="connsiteY2" fmla="*/ 749300 h 1077515"/>
              <a:gd name="connsiteX3" fmla="*/ 0 w 12192000"/>
              <a:gd name="connsiteY3" fmla="*/ 749300 h 1077515"/>
              <a:gd name="connsiteX4" fmla="*/ 0 w 12192000"/>
              <a:gd name="connsiteY4" fmla="*/ 0 h 107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077515">
                <a:moveTo>
                  <a:pt x="0" y="0"/>
                </a:moveTo>
                <a:lnTo>
                  <a:pt x="12192000" y="0"/>
                </a:lnTo>
                <a:lnTo>
                  <a:pt x="12192000" y="749300"/>
                </a:lnTo>
                <a:cubicBezTo>
                  <a:pt x="7569200" y="1079500"/>
                  <a:pt x="6311900" y="1282700"/>
                  <a:pt x="0" y="749300"/>
                </a:cubicBezTo>
                <a:lnTo>
                  <a:pt x="0" y="0"/>
                </a:lnTo>
                <a:close/>
              </a:path>
            </a:pathLst>
          </a:cu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400" b="1" i="1" kern="0" dirty="0">
              <a:solidFill>
                <a:srgbClr val="534859"/>
              </a:solidFill>
            </a:endParaRPr>
          </a:p>
        </p:txBody>
      </p:sp>
      <p:sp>
        <p:nvSpPr>
          <p:cNvPr id="213" name="Freeform 20"/>
          <p:cNvSpPr>
            <a:spLocks/>
          </p:cNvSpPr>
          <p:nvPr/>
        </p:nvSpPr>
        <p:spPr bwMode="auto">
          <a:xfrm rot="5400000">
            <a:off x="11482733" y="1094985"/>
            <a:ext cx="2541" cy="88951"/>
          </a:xfrm>
          <a:custGeom>
            <a:avLst/>
            <a:gdLst>
              <a:gd name="T0" fmla="*/ 0 w 2"/>
              <a:gd name="T1" fmla="*/ 73 h 106"/>
              <a:gd name="T2" fmla="*/ 0 w 2"/>
              <a:gd name="T3" fmla="*/ 91 h 106"/>
              <a:gd name="T4" fmla="*/ 2 w 2"/>
              <a:gd name="T5" fmla="*/ 106 h 106"/>
              <a:gd name="T6" fmla="*/ 2 w 2"/>
              <a:gd name="T7" fmla="*/ 0 h 106"/>
              <a:gd name="T8" fmla="*/ 0 w 2"/>
              <a:gd name="T9" fmla="*/ 0 h 106"/>
              <a:gd name="T10" fmla="*/ 0 w 2"/>
              <a:gd name="T11" fmla="*/ 73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" h="106">
                <a:moveTo>
                  <a:pt x="0" y="73"/>
                </a:moveTo>
                <a:lnTo>
                  <a:pt x="0" y="91"/>
                </a:lnTo>
                <a:lnTo>
                  <a:pt x="2" y="106"/>
                </a:lnTo>
                <a:lnTo>
                  <a:pt x="2" y="0"/>
                </a:lnTo>
                <a:lnTo>
                  <a:pt x="0" y="0"/>
                </a:lnTo>
                <a:lnTo>
                  <a:pt x="0" y="73"/>
                </a:lnTo>
                <a:close/>
              </a:path>
            </a:pathLst>
          </a:custGeom>
          <a:solidFill>
            <a:srgbClr val="FFF7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07" name="그룹 206"/>
          <p:cNvGrpSpPr/>
          <p:nvPr/>
        </p:nvGrpSpPr>
        <p:grpSpPr>
          <a:xfrm>
            <a:off x="1041401" y="883511"/>
            <a:ext cx="3987800" cy="588771"/>
            <a:chOff x="2714625" y="1628775"/>
            <a:chExt cx="2428875" cy="588771"/>
          </a:xfrm>
        </p:grpSpPr>
        <p:sp>
          <p:nvSpPr>
            <p:cNvPr id="208" name="자유형 207"/>
            <p:cNvSpPr/>
            <p:nvPr/>
          </p:nvSpPr>
          <p:spPr>
            <a:xfrm>
              <a:off x="2933700" y="1628775"/>
              <a:ext cx="2209800" cy="247650"/>
            </a:xfrm>
            <a:custGeom>
              <a:avLst/>
              <a:gdLst>
                <a:gd name="connsiteX0" fmla="*/ 0 w 2209800"/>
                <a:gd name="connsiteY0" fmla="*/ 0 h 247650"/>
                <a:gd name="connsiteX1" fmla="*/ 800100 w 2209800"/>
                <a:gd name="connsiteY1" fmla="*/ 152400 h 247650"/>
                <a:gd name="connsiteX2" fmla="*/ 2209800 w 2209800"/>
                <a:gd name="connsiteY2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09800" h="247650">
                  <a:moveTo>
                    <a:pt x="0" y="0"/>
                  </a:moveTo>
                  <a:cubicBezTo>
                    <a:pt x="215900" y="55562"/>
                    <a:pt x="431800" y="111125"/>
                    <a:pt x="800100" y="152400"/>
                  </a:cubicBezTo>
                  <a:cubicBezTo>
                    <a:pt x="1168400" y="193675"/>
                    <a:pt x="1689100" y="220662"/>
                    <a:pt x="2209800" y="247650"/>
                  </a:cubicBez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9" name="자유형 208"/>
            <p:cNvSpPr/>
            <p:nvPr/>
          </p:nvSpPr>
          <p:spPr>
            <a:xfrm>
              <a:off x="2714625" y="1838325"/>
              <a:ext cx="2371725" cy="133006"/>
            </a:xfrm>
            <a:custGeom>
              <a:avLst/>
              <a:gdLst>
                <a:gd name="connsiteX0" fmla="*/ 0 w 2371725"/>
                <a:gd name="connsiteY0" fmla="*/ 0 h 133006"/>
                <a:gd name="connsiteX1" fmla="*/ 1000125 w 2371725"/>
                <a:gd name="connsiteY1" fmla="*/ 123825 h 133006"/>
                <a:gd name="connsiteX2" fmla="*/ 2371725 w 2371725"/>
                <a:gd name="connsiteY2" fmla="*/ 114300 h 13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71725" h="133006">
                  <a:moveTo>
                    <a:pt x="0" y="0"/>
                  </a:moveTo>
                  <a:cubicBezTo>
                    <a:pt x="302419" y="52387"/>
                    <a:pt x="604838" y="104775"/>
                    <a:pt x="1000125" y="123825"/>
                  </a:cubicBezTo>
                  <a:cubicBezTo>
                    <a:pt x="1395412" y="142875"/>
                    <a:pt x="1883568" y="128587"/>
                    <a:pt x="2371725" y="114300"/>
                  </a:cubicBez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0" name="자유형 209"/>
            <p:cNvSpPr/>
            <p:nvPr/>
          </p:nvSpPr>
          <p:spPr>
            <a:xfrm>
              <a:off x="3495675" y="2057400"/>
              <a:ext cx="1619250" cy="160146"/>
            </a:xfrm>
            <a:custGeom>
              <a:avLst/>
              <a:gdLst>
                <a:gd name="connsiteX0" fmla="*/ 0 w 1619250"/>
                <a:gd name="connsiteY0" fmla="*/ 152400 h 160146"/>
                <a:gd name="connsiteX1" fmla="*/ 876300 w 1619250"/>
                <a:gd name="connsiteY1" fmla="*/ 142875 h 160146"/>
                <a:gd name="connsiteX2" fmla="*/ 1619250 w 1619250"/>
                <a:gd name="connsiteY2" fmla="*/ 0 h 160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9250" h="160146">
                  <a:moveTo>
                    <a:pt x="0" y="152400"/>
                  </a:moveTo>
                  <a:cubicBezTo>
                    <a:pt x="303212" y="160337"/>
                    <a:pt x="606425" y="168275"/>
                    <a:pt x="876300" y="142875"/>
                  </a:cubicBezTo>
                  <a:cubicBezTo>
                    <a:pt x="1146175" y="117475"/>
                    <a:pt x="1382712" y="58737"/>
                    <a:pt x="1619250" y="0"/>
                  </a:cubicBez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1" name="그룹 210"/>
          <p:cNvGrpSpPr/>
          <p:nvPr/>
        </p:nvGrpSpPr>
        <p:grpSpPr>
          <a:xfrm flipH="1">
            <a:off x="6815057" y="930247"/>
            <a:ext cx="3987800" cy="342556"/>
            <a:chOff x="2714625" y="1628775"/>
            <a:chExt cx="2428875" cy="342556"/>
          </a:xfrm>
        </p:grpSpPr>
        <p:sp>
          <p:nvSpPr>
            <p:cNvPr id="212" name="자유형 211"/>
            <p:cNvSpPr/>
            <p:nvPr/>
          </p:nvSpPr>
          <p:spPr>
            <a:xfrm>
              <a:off x="2933700" y="1628775"/>
              <a:ext cx="2209800" cy="247650"/>
            </a:xfrm>
            <a:custGeom>
              <a:avLst/>
              <a:gdLst>
                <a:gd name="connsiteX0" fmla="*/ 0 w 2209800"/>
                <a:gd name="connsiteY0" fmla="*/ 0 h 247650"/>
                <a:gd name="connsiteX1" fmla="*/ 800100 w 2209800"/>
                <a:gd name="connsiteY1" fmla="*/ 152400 h 247650"/>
                <a:gd name="connsiteX2" fmla="*/ 2209800 w 2209800"/>
                <a:gd name="connsiteY2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09800" h="247650">
                  <a:moveTo>
                    <a:pt x="0" y="0"/>
                  </a:moveTo>
                  <a:cubicBezTo>
                    <a:pt x="215900" y="55562"/>
                    <a:pt x="431800" y="111125"/>
                    <a:pt x="800100" y="152400"/>
                  </a:cubicBezTo>
                  <a:cubicBezTo>
                    <a:pt x="1168400" y="193675"/>
                    <a:pt x="1689100" y="220662"/>
                    <a:pt x="2209800" y="247650"/>
                  </a:cubicBez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4" name="자유형 213"/>
            <p:cNvSpPr/>
            <p:nvPr/>
          </p:nvSpPr>
          <p:spPr>
            <a:xfrm>
              <a:off x="2714625" y="1838325"/>
              <a:ext cx="2371725" cy="133006"/>
            </a:xfrm>
            <a:custGeom>
              <a:avLst/>
              <a:gdLst>
                <a:gd name="connsiteX0" fmla="*/ 0 w 2371725"/>
                <a:gd name="connsiteY0" fmla="*/ 0 h 133006"/>
                <a:gd name="connsiteX1" fmla="*/ 1000125 w 2371725"/>
                <a:gd name="connsiteY1" fmla="*/ 123825 h 133006"/>
                <a:gd name="connsiteX2" fmla="*/ 2371725 w 2371725"/>
                <a:gd name="connsiteY2" fmla="*/ 114300 h 13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71725" h="133006">
                  <a:moveTo>
                    <a:pt x="0" y="0"/>
                  </a:moveTo>
                  <a:cubicBezTo>
                    <a:pt x="302419" y="52387"/>
                    <a:pt x="604838" y="104775"/>
                    <a:pt x="1000125" y="123825"/>
                  </a:cubicBezTo>
                  <a:cubicBezTo>
                    <a:pt x="1395412" y="142875"/>
                    <a:pt x="1883568" y="128587"/>
                    <a:pt x="2371725" y="114300"/>
                  </a:cubicBez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3020671" y="2919019"/>
            <a:ext cx="600997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8000" b="1" i="1" kern="0" dirty="0">
                <a:solidFill>
                  <a:srgbClr val="5348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9292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58" y="0"/>
            <a:ext cx="12202257" cy="6858000"/>
          </a:xfrm>
          <a:prstGeom prst="rect">
            <a:avLst/>
          </a:prstGeom>
        </p:spPr>
      </p:pic>
      <p:sp>
        <p:nvSpPr>
          <p:cNvPr id="3" name="자유형 2"/>
          <p:cNvSpPr/>
          <p:nvPr/>
        </p:nvSpPr>
        <p:spPr>
          <a:xfrm>
            <a:off x="179694" y="534657"/>
            <a:ext cx="11402877" cy="6110515"/>
          </a:xfrm>
          <a:custGeom>
            <a:avLst/>
            <a:gdLst>
              <a:gd name="connsiteX0" fmla="*/ 11126307 w 11126307"/>
              <a:gd name="connsiteY0" fmla="*/ 0 h 6110515"/>
              <a:gd name="connsiteX1" fmla="*/ 10994544 w 11126307"/>
              <a:gd name="connsiteY1" fmla="*/ 5308402 h 6110515"/>
              <a:gd name="connsiteX2" fmla="*/ 10990738 w 11126307"/>
              <a:gd name="connsiteY2" fmla="*/ 5520072 h 6110515"/>
              <a:gd name="connsiteX3" fmla="*/ 10719908 w 11126307"/>
              <a:gd name="connsiteY3" fmla="*/ 5778005 h 6110515"/>
              <a:gd name="connsiteX4" fmla="*/ 10581363 w 11126307"/>
              <a:gd name="connsiteY4" fmla="*/ 5916550 h 6110515"/>
              <a:gd name="connsiteX5" fmla="*/ 10503808 w 11126307"/>
              <a:gd name="connsiteY5" fmla="*/ 6055041 h 6110515"/>
              <a:gd name="connsiteX6" fmla="*/ 255107 w 11126307"/>
              <a:gd name="connsiteY6" fmla="*/ 6110515 h 6110515"/>
              <a:gd name="connsiteX7" fmla="*/ 226078 w 11126307"/>
              <a:gd name="connsiteY7" fmla="*/ 43543 h 6110515"/>
              <a:gd name="connsiteX8" fmla="*/ 11126307 w 11126307"/>
              <a:gd name="connsiteY8" fmla="*/ 0 h 6110515"/>
              <a:gd name="connsiteX0" fmla="*/ 11580892 w 11580892"/>
              <a:gd name="connsiteY0" fmla="*/ 0 h 6313715"/>
              <a:gd name="connsiteX1" fmla="*/ 11449129 w 11580892"/>
              <a:gd name="connsiteY1" fmla="*/ 5308402 h 6313715"/>
              <a:gd name="connsiteX2" fmla="*/ 11445323 w 11580892"/>
              <a:gd name="connsiteY2" fmla="*/ 5520072 h 6313715"/>
              <a:gd name="connsiteX3" fmla="*/ 11174493 w 11580892"/>
              <a:gd name="connsiteY3" fmla="*/ 5778005 h 6313715"/>
              <a:gd name="connsiteX4" fmla="*/ 11035948 w 11580892"/>
              <a:gd name="connsiteY4" fmla="*/ 5916550 h 6313715"/>
              <a:gd name="connsiteX5" fmla="*/ 10958393 w 11580892"/>
              <a:gd name="connsiteY5" fmla="*/ 6055041 h 6313715"/>
              <a:gd name="connsiteX6" fmla="*/ 87392 w 11580892"/>
              <a:gd name="connsiteY6" fmla="*/ 6313715 h 6313715"/>
              <a:gd name="connsiteX7" fmla="*/ 680663 w 11580892"/>
              <a:gd name="connsiteY7" fmla="*/ 43543 h 6313715"/>
              <a:gd name="connsiteX8" fmla="*/ 11580892 w 11580892"/>
              <a:gd name="connsiteY8" fmla="*/ 0 h 6313715"/>
              <a:gd name="connsiteX0" fmla="*/ 11493500 w 11493500"/>
              <a:gd name="connsiteY0" fmla="*/ 0 h 6313715"/>
              <a:gd name="connsiteX1" fmla="*/ 11361737 w 11493500"/>
              <a:gd name="connsiteY1" fmla="*/ 5308402 h 6313715"/>
              <a:gd name="connsiteX2" fmla="*/ 11357931 w 11493500"/>
              <a:gd name="connsiteY2" fmla="*/ 5520072 h 6313715"/>
              <a:gd name="connsiteX3" fmla="*/ 11087101 w 11493500"/>
              <a:gd name="connsiteY3" fmla="*/ 5778005 h 6313715"/>
              <a:gd name="connsiteX4" fmla="*/ 10948556 w 11493500"/>
              <a:gd name="connsiteY4" fmla="*/ 5916550 h 6313715"/>
              <a:gd name="connsiteX5" fmla="*/ 10871001 w 11493500"/>
              <a:gd name="connsiteY5" fmla="*/ 6055041 h 6313715"/>
              <a:gd name="connsiteX6" fmla="*/ 0 w 11493500"/>
              <a:gd name="connsiteY6" fmla="*/ 6313715 h 6313715"/>
              <a:gd name="connsiteX7" fmla="*/ 593271 w 11493500"/>
              <a:gd name="connsiteY7" fmla="*/ 43543 h 6313715"/>
              <a:gd name="connsiteX8" fmla="*/ 11493500 w 11493500"/>
              <a:gd name="connsiteY8" fmla="*/ 0 h 6313715"/>
              <a:gd name="connsiteX0" fmla="*/ 11290300 w 11290300"/>
              <a:gd name="connsiteY0" fmla="*/ 0 h 6110515"/>
              <a:gd name="connsiteX1" fmla="*/ 11158537 w 11290300"/>
              <a:gd name="connsiteY1" fmla="*/ 5308402 h 6110515"/>
              <a:gd name="connsiteX2" fmla="*/ 11154731 w 11290300"/>
              <a:gd name="connsiteY2" fmla="*/ 5520072 h 6110515"/>
              <a:gd name="connsiteX3" fmla="*/ 10883901 w 11290300"/>
              <a:gd name="connsiteY3" fmla="*/ 5778005 h 6110515"/>
              <a:gd name="connsiteX4" fmla="*/ 10745356 w 11290300"/>
              <a:gd name="connsiteY4" fmla="*/ 5916550 h 6110515"/>
              <a:gd name="connsiteX5" fmla="*/ 10667801 w 11290300"/>
              <a:gd name="connsiteY5" fmla="*/ 6055041 h 6110515"/>
              <a:gd name="connsiteX6" fmla="*/ 0 w 11290300"/>
              <a:gd name="connsiteY6" fmla="*/ 6110515 h 6110515"/>
              <a:gd name="connsiteX7" fmla="*/ 390071 w 11290300"/>
              <a:gd name="connsiteY7" fmla="*/ 43543 h 6110515"/>
              <a:gd name="connsiteX8" fmla="*/ 11290300 w 11290300"/>
              <a:gd name="connsiteY8" fmla="*/ 0 h 6110515"/>
              <a:gd name="connsiteX0" fmla="*/ 11353900 w 11353900"/>
              <a:gd name="connsiteY0" fmla="*/ 0 h 6110515"/>
              <a:gd name="connsiteX1" fmla="*/ 11222137 w 11353900"/>
              <a:gd name="connsiteY1" fmla="*/ 5308402 h 6110515"/>
              <a:gd name="connsiteX2" fmla="*/ 11218331 w 11353900"/>
              <a:gd name="connsiteY2" fmla="*/ 5520072 h 6110515"/>
              <a:gd name="connsiteX3" fmla="*/ 10947501 w 11353900"/>
              <a:gd name="connsiteY3" fmla="*/ 5778005 h 6110515"/>
              <a:gd name="connsiteX4" fmla="*/ 10808956 w 11353900"/>
              <a:gd name="connsiteY4" fmla="*/ 5916550 h 6110515"/>
              <a:gd name="connsiteX5" fmla="*/ 10731401 w 11353900"/>
              <a:gd name="connsiteY5" fmla="*/ 6055041 h 6110515"/>
              <a:gd name="connsiteX6" fmla="*/ 63600 w 11353900"/>
              <a:gd name="connsiteY6" fmla="*/ 6110515 h 6110515"/>
              <a:gd name="connsiteX7" fmla="*/ 98071 w 11353900"/>
              <a:gd name="connsiteY7" fmla="*/ 68943 h 6110515"/>
              <a:gd name="connsiteX8" fmla="*/ 11353900 w 11353900"/>
              <a:gd name="connsiteY8" fmla="*/ 0 h 6110515"/>
              <a:gd name="connsiteX0" fmla="*/ 11353900 w 11438531"/>
              <a:gd name="connsiteY0" fmla="*/ 0 h 6110515"/>
              <a:gd name="connsiteX1" fmla="*/ 11438037 w 11438531"/>
              <a:gd name="connsiteY1" fmla="*/ 5232202 h 6110515"/>
              <a:gd name="connsiteX2" fmla="*/ 11218331 w 11438531"/>
              <a:gd name="connsiteY2" fmla="*/ 5520072 h 6110515"/>
              <a:gd name="connsiteX3" fmla="*/ 10947501 w 11438531"/>
              <a:gd name="connsiteY3" fmla="*/ 5778005 h 6110515"/>
              <a:gd name="connsiteX4" fmla="*/ 10808956 w 11438531"/>
              <a:gd name="connsiteY4" fmla="*/ 5916550 h 6110515"/>
              <a:gd name="connsiteX5" fmla="*/ 10731401 w 11438531"/>
              <a:gd name="connsiteY5" fmla="*/ 6055041 h 6110515"/>
              <a:gd name="connsiteX6" fmla="*/ 63600 w 11438531"/>
              <a:gd name="connsiteY6" fmla="*/ 6110515 h 6110515"/>
              <a:gd name="connsiteX7" fmla="*/ 98071 w 11438531"/>
              <a:gd name="connsiteY7" fmla="*/ 68943 h 6110515"/>
              <a:gd name="connsiteX8" fmla="*/ 11353900 w 11438531"/>
              <a:gd name="connsiteY8" fmla="*/ 0 h 6110515"/>
              <a:gd name="connsiteX0" fmla="*/ 11353900 w 11438531"/>
              <a:gd name="connsiteY0" fmla="*/ 0 h 6110515"/>
              <a:gd name="connsiteX1" fmla="*/ 11438037 w 11438531"/>
              <a:gd name="connsiteY1" fmla="*/ 5232202 h 6110515"/>
              <a:gd name="connsiteX2" fmla="*/ 11325011 w 11438531"/>
              <a:gd name="connsiteY2" fmla="*/ 5702952 h 6110515"/>
              <a:gd name="connsiteX3" fmla="*/ 10947501 w 11438531"/>
              <a:gd name="connsiteY3" fmla="*/ 5778005 h 6110515"/>
              <a:gd name="connsiteX4" fmla="*/ 10808956 w 11438531"/>
              <a:gd name="connsiteY4" fmla="*/ 5916550 h 6110515"/>
              <a:gd name="connsiteX5" fmla="*/ 10731401 w 11438531"/>
              <a:gd name="connsiteY5" fmla="*/ 6055041 h 6110515"/>
              <a:gd name="connsiteX6" fmla="*/ 63600 w 11438531"/>
              <a:gd name="connsiteY6" fmla="*/ 6110515 h 6110515"/>
              <a:gd name="connsiteX7" fmla="*/ 98071 w 11438531"/>
              <a:gd name="connsiteY7" fmla="*/ 68943 h 6110515"/>
              <a:gd name="connsiteX8" fmla="*/ 11353900 w 11438531"/>
              <a:gd name="connsiteY8" fmla="*/ 0 h 6110515"/>
              <a:gd name="connsiteX0" fmla="*/ 11353900 w 11438531"/>
              <a:gd name="connsiteY0" fmla="*/ 0 h 6110515"/>
              <a:gd name="connsiteX1" fmla="*/ 11438037 w 11438531"/>
              <a:gd name="connsiteY1" fmla="*/ 5232202 h 6110515"/>
              <a:gd name="connsiteX2" fmla="*/ 11325011 w 11438531"/>
              <a:gd name="connsiteY2" fmla="*/ 5702952 h 6110515"/>
              <a:gd name="connsiteX3" fmla="*/ 11138001 w 11438531"/>
              <a:gd name="connsiteY3" fmla="*/ 5884685 h 6110515"/>
              <a:gd name="connsiteX4" fmla="*/ 10808956 w 11438531"/>
              <a:gd name="connsiteY4" fmla="*/ 5916550 h 6110515"/>
              <a:gd name="connsiteX5" fmla="*/ 10731401 w 11438531"/>
              <a:gd name="connsiteY5" fmla="*/ 6055041 h 6110515"/>
              <a:gd name="connsiteX6" fmla="*/ 63600 w 11438531"/>
              <a:gd name="connsiteY6" fmla="*/ 6110515 h 6110515"/>
              <a:gd name="connsiteX7" fmla="*/ 98071 w 11438531"/>
              <a:gd name="connsiteY7" fmla="*/ 68943 h 6110515"/>
              <a:gd name="connsiteX8" fmla="*/ 11353900 w 11438531"/>
              <a:gd name="connsiteY8" fmla="*/ 0 h 6110515"/>
              <a:gd name="connsiteX0" fmla="*/ 11353900 w 11438531"/>
              <a:gd name="connsiteY0" fmla="*/ 0 h 6110515"/>
              <a:gd name="connsiteX1" fmla="*/ 11438037 w 11438531"/>
              <a:gd name="connsiteY1" fmla="*/ 5232202 h 6110515"/>
              <a:gd name="connsiteX2" fmla="*/ 11325011 w 11438531"/>
              <a:gd name="connsiteY2" fmla="*/ 5702952 h 6110515"/>
              <a:gd name="connsiteX3" fmla="*/ 11138001 w 11438531"/>
              <a:gd name="connsiteY3" fmla="*/ 5884685 h 6110515"/>
              <a:gd name="connsiteX4" fmla="*/ 11098516 w 11438531"/>
              <a:gd name="connsiteY4" fmla="*/ 5969890 h 6110515"/>
              <a:gd name="connsiteX5" fmla="*/ 10731401 w 11438531"/>
              <a:gd name="connsiteY5" fmla="*/ 6055041 h 6110515"/>
              <a:gd name="connsiteX6" fmla="*/ 63600 w 11438531"/>
              <a:gd name="connsiteY6" fmla="*/ 6110515 h 6110515"/>
              <a:gd name="connsiteX7" fmla="*/ 98071 w 11438531"/>
              <a:gd name="connsiteY7" fmla="*/ 68943 h 6110515"/>
              <a:gd name="connsiteX8" fmla="*/ 11353900 w 11438531"/>
              <a:gd name="connsiteY8" fmla="*/ 0 h 6110515"/>
              <a:gd name="connsiteX0" fmla="*/ 11353900 w 11438531"/>
              <a:gd name="connsiteY0" fmla="*/ 0 h 6110515"/>
              <a:gd name="connsiteX1" fmla="*/ 11438037 w 11438531"/>
              <a:gd name="connsiteY1" fmla="*/ 5232202 h 6110515"/>
              <a:gd name="connsiteX2" fmla="*/ 11347871 w 11438531"/>
              <a:gd name="connsiteY2" fmla="*/ 5588652 h 6110515"/>
              <a:gd name="connsiteX3" fmla="*/ 11138001 w 11438531"/>
              <a:gd name="connsiteY3" fmla="*/ 5884685 h 6110515"/>
              <a:gd name="connsiteX4" fmla="*/ 11098516 w 11438531"/>
              <a:gd name="connsiteY4" fmla="*/ 5969890 h 6110515"/>
              <a:gd name="connsiteX5" fmla="*/ 10731401 w 11438531"/>
              <a:gd name="connsiteY5" fmla="*/ 6055041 h 6110515"/>
              <a:gd name="connsiteX6" fmla="*/ 63600 w 11438531"/>
              <a:gd name="connsiteY6" fmla="*/ 6110515 h 6110515"/>
              <a:gd name="connsiteX7" fmla="*/ 98071 w 11438531"/>
              <a:gd name="connsiteY7" fmla="*/ 68943 h 6110515"/>
              <a:gd name="connsiteX8" fmla="*/ 11353900 w 11438531"/>
              <a:gd name="connsiteY8" fmla="*/ 0 h 6110515"/>
              <a:gd name="connsiteX0" fmla="*/ 11353900 w 11461357"/>
              <a:gd name="connsiteY0" fmla="*/ 0 h 6110515"/>
              <a:gd name="connsiteX1" fmla="*/ 11460897 w 11461357"/>
              <a:gd name="connsiteY1" fmla="*/ 5445562 h 6110515"/>
              <a:gd name="connsiteX2" fmla="*/ 11347871 w 11461357"/>
              <a:gd name="connsiteY2" fmla="*/ 5588652 h 6110515"/>
              <a:gd name="connsiteX3" fmla="*/ 11138001 w 11461357"/>
              <a:gd name="connsiteY3" fmla="*/ 5884685 h 6110515"/>
              <a:gd name="connsiteX4" fmla="*/ 11098516 w 11461357"/>
              <a:gd name="connsiteY4" fmla="*/ 5969890 h 6110515"/>
              <a:gd name="connsiteX5" fmla="*/ 10731401 w 11461357"/>
              <a:gd name="connsiteY5" fmla="*/ 6055041 h 6110515"/>
              <a:gd name="connsiteX6" fmla="*/ 63600 w 11461357"/>
              <a:gd name="connsiteY6" fmla="*/ 6110515 h 6110515"/>
              <a:gd name="connsiteX7" fmla="*/ 98071 w 11461357"/>
              <a:gd name="connsiteY7" fmla="*/ 68943 h 6110515"/>
              <a:gd name="connsiteX8" fmla="*/ 11353900 w 11461357"/>
              <a:gd name="connsiteY8" fmla="*/ 0 h 6110515"/>
              <a:gd name="connsiteX0" fmla="*/ 11353900 w 11461357"/>
              <a:gd name="connsiteY0" fmla="*/ 0 h 6110515"/>
              <a:gd name="connsiteX1" fmla="*/ 11460897 w 11461357"/>
              <a:gd name="connsiteY1" fmla="*/ 5445562 h 6110515"/>
              <a:gd name="connsiteX2" fmla="*/ 11325011 w 11461357"/>
              <a:gd name="connsiteY2" fmla="*/ 5672472 h 6110515"/>
              <a:gd name="connsiteX3" fmla="*/ 11138001 w 11461357"/>
              <a:gd name="connsiteY3" fmla="*/ 5884685 h 6110515"/>
              <a:gd name="connsiteX4" fmla="*/ 11098516 w 11461357"/>
              <a:gd name="connsiteY4" fmla="*/ 5969890 h 6110515"/>
              <a:gd name="connsiteX5" fmla="*/ 10731401 w 11461357"/>
              <a:gd name="connsiteY5" fmla="*/ 6055041 h 6110515"/>
              <a:gd name="connsiteX6" fmla="*/ 63600 w 11461357"/>
              <a:gd name="connsiteY6" fmla="*/ 6110515 h 6110515"/>
              <a:gd name="connsiteX7" fmla="*/ 98071 w 11461357"/>
              <a:gd name="connsiteY7" fmla="*/ 68943 h 6110515"/>
              <a:gd name="connsiteX8" fmla="*/ 11353900 w 11461357"/>
              <a:gd name="connsiteY8" fmla="*/ 0 h 6110515"/>
              <a:gd name="connsiteX0" fmla="*/ 11353900 w 11400501"/>
              <a:gd name="connsiteY0" fmla="*/ 0 h 6110515"/>
              <a:gd name="connsiteX1" fmla="*/ 11399937 w 11400501"/>
              <a:gd name="connsiteY1" fmla="*/ 5537002 h 6110515"/>
              <a:gd name="connsiteX2" fmla="*/ 11325011 w 11400501"/>
              <a:gd name="connsiteY2" fmla="*/ 5672472 h 6110515"/>
              <a:gd name="connsiteX3" fmla="*/ 11138001 w 11400501"/>
              <a:gd name="connsiteY3" fmla="*/ 5884685 h 6110515"/>
              <a:gd name="connsiteX4" fmla="*/ 11098516 w 11400501"/>
              <a:gd name="connsiteY4" fmla="*/ 5969890 h 6110515"/>
              <a:gd name="connsiteX5" fmla="*/ 10731401 w 11400501"/>
              <a:gd name="connsiteY5" fmla="*/ 6055041 h 6110515"/>
              <a:gd name="connsiteX6" fmla="*/ 63600 w 11400501"/>
              <a:gd name="connsiteY6" fmla="*/ 6110515 h 6110515"/>
              <a:gd name="connsiteX7" fmla="*/ 98071 w 11400501"/>
              <a:gd name="connsiteY7" fmla="*/ 68943 h 6110515"/>
              <a:gd name="connsiteX8" fmla="*/ 11353900 w 11400501"/>
              <a:gd name="connsiteY8" fmla="*/ 0 h 6110515"/>
              <a:gd name="connsiteX0" fmla="*/ 11353900 w 11402877"/>
              <a:gd name="connsiteY0" fmla="*/ 0 h 6110515"/>
              <a:gd name="connsiteX1" fmla="*/ 11402318 w 11402877"/>
              <a:gd name="connsiteY1" fmla="*/ 5425083 h 6110515"/>
              <a:gd name="connsiteX2" fmla="*/ 11325011 w 11402877"/>
              <a:gd name="connsiteY2" fmla="*/ 5672472 h 6110515"/>
              <a:gd name="connsiteX3" fmla="*/ 11138001 w 11402877"/>
              <a:gd name="connsiteY3" fmla="*/ 5884685 h 6110515"/>
              <a:gd name="connsiteX4" fmla="*/ 11098516 w 11402877"/>
              <a:gd name="connsiteY4" fmla="*/ 5969890 h 6110515"/>
              <a:gd name="connsiteX5" fmla="*/ 10731401 w 11402877"/>
              <a:gd name="connsiteY5" fmla="*/ 6055041 h 6110515"/>
              <a:gd name="connsiteX6" fmla="*/ 63600 w 11402877"/>
              <a:gd name="connsiteY6" fmla="*/ 6110515 h 6110515"/>
              <a:gd name="connsiteX7" fmla="*/ 98071 w 11402877"/>
              <a:gd name="connsiteY7" fmla="*/ 68943 h 6110515"/>
              <a:gd name="connsiteX8" fmla="*/ 11353900 w 11402877"/>
              <a:gd name="connsiteY8" fmla="*/ 0 h 6110515"/>
              <a:gd name="connsiteX0" fmla="*/ 11353900 w 11402877"/>
              <a:gd name="connsiteY0" fmla="*/ 0 h 6110515"/>
              <a:gd name="connsiteX1" fmla="*/ 11402318 w 11402877"/>
              <a:gd name="connsiteY1" fmla="*/ 5425083 h 6110515"/>
              <a:gd name="connsiteX2" fmla="*/ 11298817 w 11402877"/>
              <a:gd name="connsiteY2" fmla="*/ 5629610 h 6110515"/>
              <a:gd name="connsiteX3" fmla="*/ 11138001 w 11402877"/>
              <a:gd name="connsiteY3" fmla="*/ 5884685 h 6110515"/>
              <a:gd name="connsiteX4" fmla="*/ 11098516 w 11402877"/>
              <a:gd name="connsiteY4" fmla="*/ 5969890 h 6110515"/>
              <a:gd name="connsiteX5" fmla="*/ 10731401 w 11402877"/>
              <a:gd name="connsiteY5" fmla="*/ 6055041 h 6110515"/>
              <a:gd name="connsiteX6" fmla="*/ 63600 w 11402877"/>
              <a:gd name="connsiteY6" fmla="*/ 6110515 h 6110515"/>
              <a:gd name="connsiteX7" fmla="*/ 98071 w 11402877"/>
              <a:gd name="connsiteY7" fmla="*/ 68943 h 6110515"/>
              <a:gd name="connsiteX8" fmla="*/ 11353900 w 11402877"/>
              <a:gd name="connsiteY8" fmla="*/ 0 h 6110515"/>
              <a:gd name="connsiteX0" fmla="*/ 11353900 w 11402877"/>
              <a:gd name="connsiteY0" fmla="*/ 0 h 6110515"/>
              <a:gd name="connsiteX1" fmla="*/ 11402318 w 11402877"/>
              <a:gd name="connsiteY1" fmla="*/ 5425083 h 6110515"/>
              <a:gd name="connsiteX2" fmla="*/ 11298817 w 11402877"/>
              <a:gd name="connsiteY2" fmla="*/ 5629610 h 6110515"/>
              <a:gd name="connsiteX3" fmla="*/ 11154670 w 11402877"/>
              <a:gd name="connsiteY3" fmla="*/ 5772767 h 6110515"/>
              <a:gd name="connsiteX4" fmla="*/ 11098516 w 11402877"/>
              <a:gd name="connsiteY4" fmla="*/ 5969890 h 6110515"/>
              <a:gd name="connsiteX5" fmla="*/ 10731401 w 11402877"/>
              <a:gd name="connsiteY5" fmla="*/ 6055041 h 6110515"/>
              <a:gd name="connsiteX6" fmla="*/ 63600 w 11402877"/>
              <a:gd name="connsiteY6" fmla="*/ 6110515 h 6110515"/>
              <a:gd name="connsiteX7" fmla="*/ 98071 w 11402877"/>
              <a:gd name="connsiteY7" fmla="*/ 68943 h 6110515"/>
              <a:gd name="connsiteX8" fmla="*/ 11353900 w 11402877"/>
              <a:gd name="connsiteY8" fmla="*/ 0 h 6110515"/>
              <a:gd name="connsiteX0" fmla="*/ 11353900 w 11402877"/>
              <a:gd name="connsiteY0" fmla="*/ 0 h 6110515"/>
              <a:gd name="connsiteX1" fmla="*/ 11402318 w 11402877"/>
              <a:gd name="connsiteY1" fmla="*/ 5425083 h 6110515"/>
              <a:gd name="connsiteX2" fmla="*/ 11298817 w 11402877"/>
              <a:gd name="connsiteY2" fmla="*/ 5629610 h 6110515"/>
              <a:gd name="connsiteX3" fmla="*/ 11154670 w 11402877"/>
              <a:gd name="connsiteY3" fmla="*/ 5772767 h 6110515"/>
              <a:gd name="connsiteX4" fmla="*/ 11072322 w 11402877"/>
              <a:gd name="connsiteY4" fmla="*/ 5819871 h 6110515"/>
              <a:gd name="connsiteX5" fmla="*/ 10731401 w 11402877"/>
              <a:gd name="connsiteY5" fmla="*/ 6055041 h 6110515"/>
              <a:gd name="connsiteX6" fmla="*/ 63600 w 11402877"/>
              <a:gd name="connsiteY6" fmla="*/ 6110515 h 6110515"/>
              <a:gd name="connsiteX7" fmla="*/ 98071 w 11402877"/>
              <a:gd name="connsiteY7" fmla="*/ 68943 h 6110515"/>
              <a:gd name="connsiteX8" fmla="*/ 11353900 w 11402877"/>
              <a:gd name="connsiteY8" fmla="*/ 0 h 6110515"/>
              <a:gd name="connsiteX0" fmla="*/ 11353900 w 11402877"/>
              <a:gd name="connsiteY0" fmla="*/ 0 h 6110515"/>
              <a:gd name="connsiteX1" fmla="*/ 11402318 w 11402877"/>
              <a:gd name="connsiteY1" fmla="*/ 5425083 h 6110515"/>
              <a:gd name="connsiteX2" fmla="*/ 11298817 w 11402877"/>
              <a:gd name="connsiteY2" fmla="*/ 5629610 h 6110515"/>
              <a:gd name="connsiteX3" fmla="*/ 11154670 w 11402877"/>
              <a:gd name="connsiteY3" fmla="*/ 5772767 h 6110515"/>
              <a:gd name="connsiteX4" fmla="*/ 11072322 w 11402877"/>
              <a:gd name="connsiteY4" fmla="*/ 5819871 h 6110515"/>
              <a:gd name="connsiteX5" fmla="*/ 10886182 w 11402877"/>
              <a:gd name="connsiteY5" fmla="*/ 6035991 h 6110515"/>
              <a:gd name="connsiteX6" fmla="*/ 63600 w 11402877"/>
              <a:gd name="connsiteY6" fmla="*/ 6110515 h 6110515"/>
              <a:gd name="connsiteX7" fmla="*/ 98071 w 11402877"/>
              <a:gd name="connsiteY7" fmla="*/ 68943 h 6110515"/>
              <a:gd name="connsiteX8" fmla="*/ 11353900 w 11402877"/>
              <a:gd name="connsiteY8" fmla="*/ 0 h 611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02877" h="6110515">
                <a:moveTo>
                  <a:pt x="11353900" y="0"/>
                </a:moveTo>
                <a:cubicBezTo>
                  <a:pt x="11150700" y="2032000"/>
                  <a:pt x="11416606" y="3713956"/>
                  <a:pt x="11402318" y="5425083"/>
                </a:cubicBezTo>
                <a:cubicBezTo>
                  <a:pt x="11401049" y="5495640"/>
                  <a:pt x="11300086" y="5559053"/>
                  <a:pt x="11298817" y="5629610"/>
                </a:cubicBezTo>
                <a:lnTo>
                  <a:pt x="11154670" y="5772767"/>
                </a:lnTo>
                <a:lnTo>
                  <a:pt x="11072322" y="5819871"/>
                </a:lnTo>
                <a:lnTo>
                  <a:pt x="10886182" y="6035991"/>
                </a:lnTo>
                <a:lnTo>
                  <a:pt x="63600" y="6110515"/>
                </a:lnTo>
                <a:cubicBezTo>
                  <a:pt x="419200" y="4399039"/>
                  <a:pt x="-235757" y="3344334"/>
                  <a:pt x="98071" y="68943"/>
                </a:cubicBezTo>
                <a:cubicBezTo>
                  <a:pt x="3731481" y="54429"/>
                  <a:pt x="6994775" y="246742"/>
                  <a:pt x="1135390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24296" y="422173"/>
            <a:ext cx="446645" cy="392619"/>
            <a:chOff x="603372" y="422173"/>
            <a:chExt cx="446645" cy="392619"/>
          </a:xfrm>
        </p:grpSpPr>
        <p:sp>
          <p:nvSpPr>
            <p:cNvPr id="5" name="타원 4"/>
            <p:cNvSpPr/>
            <p:nvPr/>
          </p:nvSpPr>
          <p:spPr>
            <a:xfrm rot="538695">
              <a:off x="674568" y="754835"/>
              <a:ext cx="160499" cy="5995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이등변 삼각형 5"/>
            <p:cNvSpPr/>
            <p:nvPr/>
          </p:nvSpPr>
          <p:spPr>
            <a:xfrm rot="908004" flipV="1">
              <a:off x="685978" y="558339"/>
              <a:ext cx="207730" cy="198031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 rot="538695">
              <a:off x="603372" y="422173"/>
              <a:ext cx="446645" cy="224970"/>
            </a:xfrm>
            <a:prstGeom prst="ellipse">
              <a:avLst/>
            </a:prstGeom>
            <a:solidFill>
              <a:srgbClr val="FFC000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1359249" y="332189"/>
            <a:ext cx="446645" cy="404586"/>
            <a:chOff x="11359249" y="332189"/>
            <a:chExt cx="446645" cy="404586"/>
          </a:xfrm>
        </p:grpSpPr>
        <p:sp>
          <p:nvSpPr>
            <p:cNvPr id="9" name="타원 8"/>
            <p:cNvSpPr/>
            <p:nvPr/>
          </p:nvSpPr>
          <p:spPr>
            <a:xfrm rot="257603">
              <a:off x="11466340" y="676818"/>
              <a:ext cx="160499" cy="5995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이등변 삼각형 9"/>
            <p:cNvSpPr/>
            <p:nvPr/>
          </p:nvSpPr>
          <p:spPr>
            <a:xfrm rot="284075" flipV="1">
              <a:off x="11460235" y="472952"/>
              <a:ext cx="207730" cy="198031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292300">
              <a:off x="11359249" y="332189"/>
              <a:ext cx="446645" cy="224970"/>
            </a:xfrm>
            <a:prstGeom prst="ellipse">
              <a:avLst/>
            </a:prstGeom>
            <a:solidFill>
              <a:srgbClr val="00B0F0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521" y="2528056"/>
            <a:ext cx="1057787" cy="1057787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1599972" y="4098524"/>
            <a:ext cx="1093208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4071530" y="4128276"/>
            <a:ext cx="109320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기획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6760774" y="4128276"/>
            <a:ext cx="109320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8694182" y="4128276"/>
            <a:ext cx="147055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시연영상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085760" y="928962"/>
            <a:ext cx="2281694" cy="534657"/>
            <a:chOff x="1635164" y="2479457"/>
            <a:chExt cx="1323935" cy="372052"/>
          </a:xfrm>
        </p:grpSpPr>
        <p:sp>
          <p:nvSpPr>
            <p:cNvPr id="40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635164" y="2479457"/>
              <a:ext cx="1323935" cy="3720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prstClr val="white"/>
                  </a:solidFill>
                </a:rPr>
                <a:t>CONTENTS </a:t>
              </a:r>
            </a:p>
          </p:txBody>
        </p:sp>
        <p:sp>
          <p:nvSpPr>
            <p:cNvPr id="41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727238" y="2536864"/>
              <a:ext cx="1222335" cy="30158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>
                  <a:solidFill>
                    <a:srgbClr val="4472C4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목차</a:t>
              </a:r>
              <a:r>
                <a:rPr lang="en-US" altLang="ko-KR" sz="1050" b="1" dirty="0" smtClean="0">
                  <a:solidFill>
                    <a:srgbClr val="4472C4">
                      <a:lumMod val="75000"/>
                    </a:srgbClr>
                  </a:solidFill>
                </a:rPr>
                <a:t> </a:t>
              </a:r>
              <a:endParaRPr lang="en-US" altLang="ko-KR" sz="1050" b="1" dirty="0">
                <a:solidFill>
                  <a:srgbClr val="4472C4">
                    <a:lumMod val="75000"/>
                  </a:srgbClr>
                </a:solidFill>
              </a:endParaRPr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530" y="2543455"/>
            <a:ext cx="1042388" cy="1042388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182" y="2312259"/>
            <a:ext cx="1444857" cy="1444857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059" y="2183875"/>
            <a:ext cx="1699033" cy="150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95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58" y="0"/>
            <a:ext cx="12202257" cy="6858000"/>
          </a:xfrm>
          <a:prstGeom prst="rect">
            <a:avLst/>
          </a:prstGeom>
        </p:spPr>
      </p:pic>
      <p:sp>
        <p:nvSpPr>
          <p:cNvPr id="3" name="자유형 2"/>
          <p:cNvSpPr/>
          <p:nvPr/>
        </p:nvSpPr>
        <p:spPr>
          <a:xfrm>
            <a:off x="359127" y="546098"/>
            <a:ext cx="11402877" cy="6110515"/>
          </a:xfrm>
          <a:custGeom>
            <a:avLst/>
            <a:gdLst>
              <a:gd name="connsiteX0" fmla="*/ 11126307 w 11126307"/>
              <a:gd name="connsiteY0" fmla="*/ 0 h 6110515"/>
              <a:gd name="connsiteX1" fmla="*/ 10994544 w 11126307"/>
              <a:gd name="connsiteY1" fmla="*/ 5308402 h 6110515"/>
              <a:gd name="connsiteX2" fmla="*/ 10990738 w 11126307"/>
              <a:gd name="connsiteY2" fmla="*/ 5520072 h 6110515"/>
              <a:gd name="connsiteX3" fmla="*/ 10719908 w 11126307"/>
              <a:gd name="connsiteY3" fmla="*/ 5778005 h 6110515"/>
              <a:gd name="connsiteX4" fmla="*/ 10581363 w 11126307"/>
              <a:gd name="connsiteY4" fmla="*/ 5916550 h 6110515"/>
              <a:gd name="connsiteX5" fmla="*/ 10503808 w 11126307"/>
              <a:gd name="connsiteY5" fmla="*/ 6055041 h 6110515"/>
              <a:gd name="connsiteX6" fmla="*/ 255107 w 11126307"/>
              <a:gd name="connsiteY6" fmla="*/ 6110515 h 6110515"/>
              <a:gd name="connsiteX7" fmla="*/ 226078 w 11126307"/>
              <a:gd name="connsiteY7" fmla="*/ 43543 h 6110515"/>
              <a:gd name="connsiteX8" fmla="*/ 11126307 w 11126307"/>
              <a:gd name="connsiteY8" fmla="*/ 0 h 6110515"/>
              <a:gd name="connsiteX0" fmla="*/ 11580892 w 11580892"/>
              <a:gd name="connsiteY0" fmla="*/ 0 h 6313715"/>
              <a:gd name="connsiteX1" fmla="*/ 11449129 w 11580892"/>
              <a:gd name="connsiteY1" fmla="*/ 5308402 h 6313715"/>
              <a:gd name="connsiteX2" fmla="*/ 11445323 w 11580892"/>
              <a:gd name="connsiteY2" fmla="*/ 5520072 h 6313715"/>
              <a:gd name="connsiteX3" fmla="*/ 11174493 w 11580892"/>
              <a:gd name="connsiteY3" fmla="*/ 5778005 h 6313715"/>
              <a:gd name="connsiteX4" fmla="*/ 11035948 w 11580892"/>
              <a:gd name="connsiteY4" fmla="*/ 5916550 h 6313715"/>
              <a:gd name="connsiteX5" fmla="*/ 10958393 w 11580892"/>
              <a:gd name="connsiteY5" fmla="*/ 6055041 h 6313715"/>
              <a:gd name="connsiteX6" fmla="*/ 87392 w 11580892"/>
              <a:gd name="connsiteY6" fmla="*/ 6313715 h 6313715"/>
              <a:gd name="connsiteX7" fmla="*/ 680663 w 11580892"/>
              <a:gd name="connsiteY7" fmla="*/ 43543 h 6313715"/>
              <a:gd name="connsiteX8" fmla="*/ 11580892 w 11580892"/>
              <a:gd name="connsiteY8" fmla="*/ 0 h 6313715"/>
              <a:gd name="connsiteX0" fmla="*/ 11493500 w 11493500"/>
              <a:gd name="connsiteY0" fmla="*/ 0 h 6313715"/>
              <a:gd name="connsiteX1" fmla="*/ 11361737 w 11493500"/>
              <a:gd name="connsiteY1" fmla="*/ 5308402 h 6313715"/>
              <a:gd name="connsiteX2" fmla="*/ 11357931 w 11493500"/>
              <a:gd name="connsiteY2" fmla="*/ 5520072 h 6313715"/>
              <a:gd name="connsiteX3" fmla="*/ 11087101 w 11493500"/>
              <a:gd name="connsiteY3" fmla="*/ 5778005 h 6313715"/>
              <a:gd name="connsiteX4" fmla="*/ 10948556 w 11493500"/>
              <a:gd name="connsiteY4" fmla="*/ 5916550 h 6313715"/>
              <a:gd name="connsiteX5" fmla="*/ 10871001 w 11493500"/>
              <a:gd name="connsiteY5" fmla="*/ 6055041 h 6313715"/>
              <a:gd name="connsiteX6" fmla="*/ 0 w 11493500"/>
              <a:gd name="connsiteY6" fmla="*/ 6313715 h 6313715"/>
              <a:gd name="connsiteX7" fmla="*/ 593271 w 11493500"/>
              <a:gd name="connsiteY7" fmla="*/ 43543 h 6313715"/>
              <a:gd name="connsiteX8" fmla="*/ 11493500 w 11493500"/>
              <a:gd name="connsiteY8" fmla="*/ 0 h 6313715"/>
              <a:gd name="connsiteX0" fmla="*/ 11290300 w 11290300"/>
              <a:gd name="connsiteY0" fmla="*/ 0 h 6110515"/>
              <a:gd name="connsiteX1" fmla="*/ 11158537 w 11290300"/>
              <a:gd name="connsiteY1" fmla="*/ 5308402 h 6110515"/>
              <a:gd name="connsiteX2" fmla="*/ 11154731 w 11290300"/>
              <a:gd name="connsiteY2" fmla="*/ 5520072 h 6110515"/>
              <a:gd name="connsiteX3" fmla="*/ 10883901 w 11290300"/>
              <a:gd name="connsiteY3" fmla="*/ 5778005 h 6110515"/>
              <a:gd name="connsiteX4" fmla="*/ 10745356 w 11290300"/>
              <a:gd name="connsiteY4" fmla="*/ 5916550 h 6110515"/>
              <a:gd name="connsiteX5" fmla="*/ 10667801 w 11290300"/>
              <a:gd name="connsiteY5" fmla="*/ 6055041 h 6110515"/>
              <a:gd name="connsiteX6" fmla="*/ 0 w 11290300"/>
              <a:gd name="connsiteY6" fmla="*/ 6110515 h 6110515"/>
              <a:gd name="connsiteX7" fmla="*/ 390071 w 11290300"/>
              <a:gd name="connsiteY7" fmla="*/ 43543 h 6110515"/>
              <a:gd name="connsiteX8" fmla="*/ 11290300 w 11290300"/>
              <a:gd name="connsiteY8" fmla="*/ 0 h 6110515"/>
              <a:gd name="connsiteX0" fmla="*/ 11353900 w 11353900"/>
              <a:gd name="connsiteY0" fmla="*/ 0 h 6110515"/>
              <a:gd name="connsiteX1" fmla="*/ 11222137 w 11353900"/>
              <a:gd name="connsiteY1" fmla="*/ 5308402 h 6110515"/>
              <a:gd name="connsiteX2" fmla="*/ 11218331 w 11353900"/>
              <a:gd name="connsiteY2" fmla="*/ 5520072 h 6110515"/>
              <a:gd name="connsiteX3" fmla="*/ 10947501 w 11353900"/>
              <a:gd name="connsiteY3" fmla="*/ 5778005 h 6110515"/>
              <a:gd name="connsiteX4" fmla="*/ 10808956 w 11353900"/>
              <a:gd name="connsiteY4" fmla="*/ 5916550 h 6110515"/>
              <a:gd name="connsiteX5" fmla="*/ 10731401 w 11353900"/>
              <a:gd name="connsiteY5" fmla="*/ 6055041 h 6110515"/>
              <a:gd name="connsiteX6" fmla="*/ 63600 w 11353900"/>
              <a:gd name="connsiteY6" fmla="*/ 6110515 h 6110515"/>
              <a:gd name="connsiteX7" fmla="*/ 98071 w 11353900"/>
              <a:gd name="connsiteY7" fmla="*/ 68943 h 6110515"/>
              <a:gd name="connsiteX8" fmla="*/ 11353900 w 11353900"/>
              <a:gd name="connsiteY8" fmla="*/ 0 h 6110515"/>
              <a:gd name="connsiteX0" fmla="*/ 11353900 w 11438531"/>
              <a:gd name="connsiteY0" fmla="*/ 0 h 6110515"/>
              <a:gd name="connsiteX1" fmla="*/ 11438037 w 11438531"/>
              <a:gd name="connsiteY1" fmla="*/ 5232202 h 6110515"/>
              <a:gd name="connsiteX2" fmla="*/ 11218331 w 11438531"/>
              <a:gd name="connsiteY2" fmla="*/ 5520072 h 6110515"/>
              <a:gd name="connsiteX3" fmla="*/ 10947501 w 11438531"/>
              <a:gd name="connsiteY3" fmla="*/ 5778005 h 6110515"/>
              <a:gd name="connsiteX4" fmla="*/ 10808956 w 11438531"/>
              <a:gd name="connsiteY4" fmla="*/ 5916550 h 6110515"/>
              <a:gd name="connsiteX5" fmla="*/ 10731401 w 11438531"/>
              <a:gd name="connsiteY5" fmla="*/ 6055041 h 6110515"/>
              <a:gd name="connsiteX6" fmla="*/ 63600 w 11438531"/>
              <a:gd name="connsiteY6" fmla="*/ 6110515 h 6110515"/>
              <a:gd name="connsiteX7" fmla="*/ 98071 w 11438531"/>
              <a:gd name="connsiteY7" fmla="*/ 68943 h 6110515"/>
              <a:gd name="connsiteX8" fmla="*/ 11353900 w 11438531"/>
              <a:gd name="connsiteY8" fmla="*/ 0 h 6110515"/>
              <a:gd name="connsiteX0" fmla="*/ 11353900 w 11438531"/>
              <a:gd name="connsiteY0" fmla="*/ 0 h 6110515"/>
              <a:gd name="connsiteX1" fmla="*/ 11438037 w 11438531"/>
              <a:gd name="connsiteY1" fmla="*/ 5232202 h 6110515"/>
              <a:gd name="connsiteX2" fmla="*/ 11325011 w 11438531"/>
              <a:gd name="connsiteY2" fmla="*/ 5702952 h 6110515"/>
              <a:gd name="connsiteX3" fmla="*/ 10947501 w 11438531"/>
              <a:gd name="connsiteY3" fmla="*/ 5778005 h 6110515"/>
              <a:gd name="connsiteX4" fmla="*/ 10808956 w 11438531"/>
              <a:gd name="connsiteY4" fmla="*/ 5916550 h 6110515"/>
              <a:gd name="connsiteX5" fmla="*/ 10731401 w 11438531"/>
              <a:gd name="connsiteY5" fmla="*/ 6055041 h 6110515"/>
              <a:gd name="connsiteX6" fmla="*/ 63600 w 11438531"/>
              <a:gd name="connsiteY6" fmla="*/ 6110515 h 6110515"/>
              <a:gd name="connsiteX7" fmla="*/ 98071 w 11438531"/>
              <a:gd name="connsiteY7" fmla="*/ 68943 h 6110515"/>
              <a:gd name="connsiteX8" fmla="*/ 11353900 w 11438531"/>
              <a:gd name="connsiteY8" fmla="*/ 0 h 6110515"/>
              <a:gd name="connsiteX0" fmla="*/ 11353900 w 11438531"/>
              <a:gd name="connsiteY0" fmla="*/ 0 h 6110515"/>
              <a:gd name="connsiteX1" fmla="*/ 11438037 w 11438531"/>
              <a:gd name="connsiteY1" fmla="*/ 5232202 h 6110515"/>
              <a:gd name="connsiteX2" fmla="*/ 11325011 w 11438531"/>
              <a:gd name="connsiteY2" fmla="*/ 5702952 h 6110515"/>
              <a:gd name="connsiteX3" fmla="*/ 11138001 w 11438531"/>
              <a:gd name="connsiteY3" fmla="*/ 5884685 h 6110515"/>
              <a:gd name="connsiteX4" fmla="*/ 10808956 w 11438531"/>
              <a:gd name="connsiteY4" fmla="*/ 5916550 h 6110515"/>
              <a:gd name="connsiteX5" fmla="*/ 10731401 w 11438531"/>
              <a:gd name="connsiteY5" fmla="*/ 6055041 h 6110515"/>
              <a:gd name="connsiteX6" fmla="*/ 63600 w 11438531"/>
              <a:gd name="connsiteY6" fmla="*/ 6110515 h 6110515"/>
              <a:gd name="connsiteX7" fmla="*/ 98071 w 11438531"/>
              <a:gd name="connsiteY7" fmla="*/ 68943 h 6110515"/>
              <a:gd name="connsiteX8" fmla="*/ 11353900 w 11438531"/>
              <a:gd name="connsiteY8" fmla="*/ 0 h 6110515"/>
              <a:gd name="connsiteX0" fmla="*/ 11353900 w 11438531"/>
              <a:gd name="connsiteY0" fmla="*/ 0 h 6110515"/>
              <a:gd name="connsiteX1" fmla="*/ 11438037 w 11438531"/>
              <a:gd name="connsiteY1" fmla="*/ 5232202 h 6110515"/>
              <a:gd name="connsiteX2" fmla="*/ 11325011 w 11438531"/>
              <a:gd name="connsiteY2" fmla="*/ 5702952 h 6110515"/>
              <a:gd name="connsiteX3" fmla="*/ 11138001 w 11438531"/>
              <a:gd name="connsiteY3" fmla="*/ 5884685 h 6110515"/>
              <a:gd name="connsiteX4" fmla="*/ 11098516 w 11438531"/>
              <a:gd name="connsiteY4" fmla="*/ 5969890 h 6110515"/>
              <a:gd name="connsiteX5" fmla="*/ 10731401 w 11438531"/>
              <a:gd name="connsiteY5" fmla="*/ 6055041 h 6110515"/>
              <a:gd name="connsiteX6" fmla="*/ 63600 w 11438531"/>
              <a:gd name="connsiteY6" fmla="*/ 6110515 h 6110515"/>
              <a:gd name="connsiteX7" fmla="*/ 98071 w 11438531"/>
              <a:gd name="connsiteY7" fmla="*/ 68943 h 6110515"/>
              <a:gd name="connsiteX8" fmla="*/ 11353900 w 11438531"/>
              <a:gd name="connsiteY8" fmla="*/ 0 h 6110515"/>
              <a:gd name="connsiteX0" fmla="*/ 11353900 w 11438531"/>
              <a:gd name="connsiteY0" fmla="*/ 0 h 6110515"/>
              <a:gd name="connsiteX1" fmla="*/ 11438037 w 11438531"/>
              <a:gd name="connsiteY1" fmla="*/ 5232202 h 6110515"/>
              <a:gd name="connsiteX2" fmla="*/ 11347871 w 11438531"/>
              <a:gd name="connsiteY2" fmla="*/ 5588652 h 6110515"/>
              <a:gd name="connsiteX3" fmla="*/ 11138001 w 11438531"/>
              <a:gd name="connsiteY3" fmla="*/ 5884685 h 6110515"/>
              <a:gd name="connsiteX4" fmla="*/ 11098516 w 11438531"/>
              <a:gd name="connsiteY4" fmla="*/ 5969890 h 6110515"/>
              <a:gd name="connsiteX5" fmla="*/ 10731401 w 11438531"/>
              <a:gd name="connsiteY5" fmla="*/ 6055041 h 6110515"/>
              <a:gd name="connsiteX6" fmla="*/ 63600 w 11438531"/>
              <a:gd name="connsiteY6" fmla="*/ 6110515 h 6110515"/>
              <a:gd name="connsiteX7" fmla="*/ 98071 w 11438531"/>
              <a:gd name="connsiteY7" fmla="*/ 68943 h 6110515"/>
              <a:gd name="connsiteX8" fmla="*/ 11353900 w 11438531"/>
              <a:gd name="connsiteY8" fmla="*/ 0 h 6110515"/>
              <a:gd name="connsiteX0" fmla="*/ 11353900 w 11461357"/>
              <a:gd name="connsiteY0" fmla="*/ 0 h 6110515"/>
              <a:gd name="connsiteX1" fmla="*/ 11460897 w 11461357"/>
              <a:gd name="connsiteY1" fmla="*/ 5445562 h 6110515"/>
              <a:gd name="connsiteX2" fmla="*/ 11347871 w 11461357"/>
              <a:gd name="connsiteY2" fmla="*/ 5588652 h 6110515"/>
              <a:gd name="connsiteX3" fmla="*/ 11138001 w 11461357"/>
              <a:gd name="connsiteY3" fmla="*/ 5884685 h 6110515"/>
              <a:gd name="connsiteX4" fmla="*/ 11098516 w 11461357"/>
              <a:gd name="connsiteY4" fmla="*/ 5969890 h 6110515"/>
              <a:gd name="connsiteX5" fmla="*/ 10731401 w 11461357"/>
              <a:gd name="connsiteY5" fmla="*/ 6055041 h 6110515"/>
              <a:gd name="connsiteX6" fmla="*/ 63600 w 11461357"/>
              <a:gd name="connsiteY6" fmla="*/ 6110515 h 6110515"/>
              <a:gd name="connsiteX7" fmla="*/ 98071 w 11461357"/>
              <a:gd name="connsiteY7" fmla="*/ 68943 h 6110515"/>
              <a:gd name="connsiteX8" fmla="*/ 11353900 w 11461357"/>
              <a:gd name="connsiteY8" fmla="*/ 0 h 6110515"/>
              <a:gd name="connsiteX0" fmla="*/ 11353900 w 11461357"/>
              <a:gd name="connsiteY0" fmla="*/ 0 h 6110515"/>
              <a:gd name="connsiteX1" fmla="*/ 11460897 w 11461357"/>
              <a:gd name="connsiteY1" fmla="*/ 5445562 h 6110515"/>
              <a:gd name="connsiteX2" fmla="*/ 11325011 w 11461357"/>
              <a:gd name="connsiteY2" fmla="*/ 5672472 h 6110515"/>
              <a:gd name="connsiteX3" fmla="*/ 11138001 w 11461357"/>
              <a:gd name="connsiteY3" fmla="*/ 5884685 h 6110515"/>
              <a:gd name="connsiteX4" fmla="*/ 11098516 w 11461357"/>
              <a:gd name="connsiteY4" fmla="*/ 5969890 h 6110515"/>
              <a:gd name="connsiteX5" fmla="*/ 10731401 w 11461357"/>
              <a:gd name="connsiteY5" fmla="*/ 6055041 h 6110515"/>
              <a:gd name="connsiteX6" fmla="*/ 63600 w 11461357"/>
              <a:gd name="connsiteY6" fmla="*/ 6110515 h 6110515"/>
              <a:gd name="connsiteX7" fmla="*/ 98071 w 11461357"/>
              <a:gd name="connsiteY7" fmla="*/ 68943 h 6110515"/>
              <a:gd name="connsiteX8" fmla="*/ 11353900 w 11461357"/>
              <a:gd name="connsiteY8" fmla="*/ 0 h 6110515"/>
              <a:gd name="connsiteX0" fmla="*/ 11353900 w 11400501"/>
              <a:gd name="connsiteY0" fmla="*/ 0 h 6110515"/>
              <a:gd name="connsiteX1" fmla="*/ 11399937 w 11400501"/>
              <a:gd name="connsiteY1" fmla="*/ 5537002 h 6110515"/>
              <a:gd name="connsiteX2" fmla="*/ 11325011 w 11400501"/>
              <a:gd name="connsiteY2" fmla="*/ 5672472 h 6110515"/>
              <a:gd name="connsiteX3" fmla="*/ 11138001 w 11400501"/>
              <a:gd name="connsiteY3" fmla="*/ 5884685 h 6110515"/>
              <a:gd name="connsiteX4" fmla="*/ 11098516 w 11400501"/>
              <a:gd name="connsiteY4" fmla="*/ 5969890 h 6110515"/>
              <a:gd name="connsiteX5" fmla="*/ 10731401 w 11400501"/>
              <a:gd name="connsiteY5" fmla="*/ 6055041 h 6110515"/>
              <a:gd name="connsiteX6" fmla="*/ 63600 w 11400501"/>
              <a:gd name="connsiteY6" fmla="*/ 6110515 h 6110515"/>
              <a:gd name="connsiteX7" fmla="*/ 98071 w 11400501"/>
              <a:gd name="connsiteY7" fmla="*/ 68943 h 6110515"/>
              <a:gd name="connsiteX8" fmla="*/ 11353900 w 11400501"/>
              <a:gd name="connsiteY8" fmla="*/ 0 h 6110515"/>
              <a:gd name="connsiteX0" fmla="*/ 11353900 w 11402877"/>
              <a:gd name="connsiteY0" fmla="*/ 0 h 6110515"/>
              <a:gd name="connsiteX1" fmla="*/ 11402318 w 11402877"/>
              <a:gd name="connsiteY1" fmla="*/ 5425083 h 6110515"/>
              <a:gd name="connsiteX2" fmla="*/ 11325011 w 11402877"/>
              <a:gd name="connsiteY2" fmla="*/ 5672472 h 6110515"/>
              <a:gd name="connsiteX3" fmla="*/ 11138001 w 11402877"/>
              <a:gd name="connsiteY3" fmla="*/ 5884685 h 6110515"/>
              <a:gd name="connsiteX4" fmla="*/ 11098516 w 11402877"/>
              <a:gd name="connsiteY4" fmla="*/ 5969890 h 6110515"/>
              <a:gd name="connsiteX5" fmla="*/ 10731401 w 11402877"/>
              <a:gd name="connsiteY5" fmla="*/ 6055041 h 6110515"/>
              <a:gd name="connsiteX6" fmla="*/ 63600 w 11402877"/>
              <a:gd name="connsiteY6" fmla="*/ 6110515 h 6110515"/>
              <a:gd name="connsiteX7" fmla="*/ 98071 w 11402877"/>
              <a:gd name="connsiteY7" fmla="*/ 68943 h 6110515"/>
              <a:gd name="connsiteX8" fmla="*/ 11353900 w 11402877"/>
              <a:gd name="connsiteY8" fmla="*/ 0 h 6110515"/>
              <a:gd name="connsiteX0" fmla="*/ 11353900 w 11402877"/>
              <a:gd name="connsiteY0" fmla="*/ 0 h 6110515"/>
              <a:gd name="connsiteX1" fmla="*/ 11402318 w 11402877"/>
              <a:gd name="connsiteY1" fmla="*/ 5425083 h 6110515"/>
              <a:gd name="connsiteX2" fmla="*/ 11298817 w 11402877"/>
              <a:gd name="connsiteY2" fmla="*/ 5629610 h 6110515"/>
              <a:gd name="connsiteX3" fmla="*/ 11138001 w 11402877"/>
              <a:gd name="connsiteY3" fmla="*/ 5884685 h 6110515"/>
              <a:gd name="connsiteX4" fmla="*/ 11098516 w 11402877"/>
              <a:gd name="connsiteY4" fmla="*/ 5969890 h 6110515"/>
              <a:gd name="connsiteX5" fmla="*/ 10731401 w 11402877"/>
              <a:gd name="connsiteY5" fmla="*/ 6055041 h 6110515"/>
              <a:gd name="connsiteX6" fmla="*/ 63600 w 11402877"/>
              <a:gd name="connsiteY6" fmla="*/ 6110515 h 6110515"/>
              <a:gd name="connsiteX7" fmla="*/ 98071 w 11402877"/>
              <a:gd name="connsiteY7" fmla="*/ 68943 h 6110515"/>
              <a:gd name="connsiteX8" fmla="*/ 11353900 w 11402877"/>
              <a:gd name="connsiteY8" fmla="*/ 0 h 6110515"/>
              <a:gd name="connsiteX0" fmla="*/ 11353900 w 11402877"/>
              <a:gd name="connsiteY0" fmla="*/ 0 h 6110515"/>
              <a:gd name="connsiteX1" fmla="*/ 11402318 w 11402877"/>
              <a:gd name="connsiteY1" fmla="*/ 5425083 h 6110515"/>
              <a:gd name="connsiteX2" fmla="*/ 11298817 w 11402877"/>
              <a:gd name="connsiteY2" fmla="*/ 5629610 h 6110515"/>
              <a:gd name="connsiteX3" fmla="*/ 11154670 w 11402877"/>
              <a:gd name="connsiteY3" fmla="*/ 5772767 h 6110515"/>
              <a:gd name="connsiteX4" fmla="*/ 11098516 w 11402877"/>
              <a:gd name="connsiteY4" fmla="*/ 5969890 h 6110515"/>
              <a:gd name="connsiteX5" fmla="*/ 10731401 w 11402877"/>
              <a:gd name="connsiteY5" fmla="*/ 6055041 h 6110515"/>
              <a:gd name="connsiteX6" fmla="*/ 63600 w 11402877"/>
              <a:gd name="connsiteY6" fmla="*/ 6110515 h 6110515"/>
              <a:gd name="connsiteX7" fmla="*/ 98071 w 11402877"/>
              <a:gd name="connsiteY7" fmla="*/ 68943 h 6110515"/>
              <a:gd name="connsiteX8" fmla="*/ 11353900 w 11402877"/>
              <a:gd name="connsiteY8" fmla="*/ 0 h 6110515"/>
              <a:gd name="connsiteX0" fmla="*/ 11353900 w 11402877"/>
              <a:gd name="connsiteY0" fmla="*/ 0 h 6110515"/>
              <a:gd name="connsiteX1" fmla="*/ 11402318 w 11402877"/>
              <a:gd name="connsiteY1" fmla="*/ 5425083 h 6110515"/>
              <a:gd name="connsiteX2" fmla="*/ 11298817 w 11402877"/>
              <a:gd name="connsiteY2" fmla="*/ 5629610 h 6110515"/>
              <a:gd name="connsiteX3" fmla="*/ 11154670 w 11402877"/>
              <a:gd name="connsiteY3" fmla="*/ 5772767 h 6110515"/>
              <a:gd name="connsiteX4" fmla="*/ 11072322 w 11402877"/>
              <a:gd name="connsiteY4" fmla="*/ 5819871 h 6110515"/>
              <a:gd name="connsiteX5" fmla="*/ 10731401 w 11402877"/>
              <a:gd name="connsiteY5" fmla="*/ 6055041 h 6110515"/>
              <a:gd name="connsiteX6" fmla="*/ 63600 w 11402877"/>
              <a:gd name="connsiteY6" fmla="*/ 6110515 h 6110515"/>
              <a:gd name="connsiteX7" fmla="*/ 98071 w 11402877"/>
              <a:gd name="connsiteY7" fmla="*/ 68943 h 6110515"/>
              <a:gd name="connsiteX8" fmla="*/ 11353900 w 11402877"/>
              <a:gd name="connsiteY8" fmla="*/ 0 h 6110515"/>
              <a:gd name="connsiteX0" fmla="*/ 11353900 w 11402877"/>
              <a:gd name="connsiteY0" fmla="*/ 0 h 6110515"/>
              <a:gd name="connsiteX1" fmla="*/ 11402318 w 11402877"/>
              <a:gd name="connsiteY1" fmla="*/ 5425083 h 6110515"/>
              <a:gd name="connsiteX2" fmla="*/ 11298817 w 11402877"/>
              <a:gd name="connsiteY2" fmla="*/ 5629610 h 6110515"/>
              <a:gd name="connsiteX3" fmla="*/ 11154670 w 11402877"/>
              <a:gd name="connsiteY3" fmla="*/ 5772767 h 6110515"/>
              <a:gd name="connsiteX4" fmla="*/ 11072322 w 11402877"/>
              <a:gd name="connsiteY4" fmla="*/ 5819871 h 6110515"/>
              <a:gd name="connsiteX5" fmla="*/ 10886182 w 11402877"/>
              <a:gd name="connsiteY5" fmla="*/ 6035991 h 6110515"/>
              <a:gd name="connsiteX6" fmla="*/ 63600 w 11402877"/>
              <a:gd name="connsiteY6" fmla="*/ 6110515 h 6110515"/>
              <a:gd name="connsiteX7" fmla="*/ 98071 w 11402877"/>
              <a:gd name="connsiteY7" fmla="*/ 68943 h 6110515"/>
              <a:gd name="connsiteX8" fmla="*/ 11353900 w 11402877"/>
              <a:gd name="connsiteY8" fmla="*/ 0 h 611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02877" h="6110515">
                <a:moveTo>
                  <a:pt x="11353900" y="0"/>
                </a:moveTo>
                <a:cubicBezTo>
                  <a:pt x="11150700" y="2032000"/>
                  <a:pt x="11416606" y="3713956"/>
                  <a:pt x="11402318" y="5425083"/>
                </a:cubicBezTo>
                <a:cubicBezTo>
                  <a:pt x="11401049" y="5495640"/>
                  <a:pt x="11300086" y="5559053"/>
                  <a:pt x="11298817" y="5629610"/>
                </a:cubicBezTo>
                <a:lnTo>
                  <a:pt x="11154670" y="5772767"/>
                </a:lnTo>
                <a:lnTo>
                  <a:pt x="11072322" y="5819871"/>
                </a:lnTo>
                <a:lnTo>
                  <a:pt x="10886182" y="6035991"/>
                </a:lnTo>
                <a:lnTo>
                  <a:pt x="63600" y="6110515"/>
                </a:lnTo>
                <a:cubicBezTo>
                  <a:pt x="419200" y="4399039"/>
                  <a:pt x="-235757" y="3344334"/>
                  <a:pt x="98071" y="68943"/>
                </a:cubicBezTo>
                <a:cubicBezTo>
                  <a:pt x="3731481" y="54429"/>
                  <a:pt x="6994775" y="246742"/>
                  <a:pt x="1135390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24296" y="422173"/>
            <a:ext cx="446645" cy="392619"/>
            <a:chOff x="603372" y="422173"/>
            <a:chExt cx="446645" cy="392619"/>
          </a:xfrm>
        </p:grpSpPr>
        <p:sp>
          <p:nvSpPr>
            <p:cNvPr id="5" name="타원 4"/>
            <p:cNvSpPr/>
            <p:nvPr/>
          </p:nvSpPr>
          <p:spPr>
            <a:xfrm rot="538695">
              <a:off x="674568" y="754835"/>
              <a:ext cx="160499" cy="5995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이등변 삼각형 5"/>
            <p:cNvSpPr/>
            <p:nvPr/>
          </p:nvSpPr>
          <p:spPr>
            <a:xfrm rot="908004" flipV="1">
              <a:off x="685978" y="558339"/>
              <a:ext cx="207730" cy="198031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 rot="538695">
              <a:off x="603372" y="422173"/>
              <a:ext cx="446645" cy="224970"/>
            </a:xfrm>
            <a:prstGeom prst="ellipse">
              <a:avLst/>
            </a:prstGeom>
            <a:solidFill>
              <a:srgbClr val="FFC000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1359249" y="332189"/>
            <a:ext cx="446645" cy="404586"/>
            <a:chOff x="11359249" y="332189"/>
            <a:chExt cx="446645" cy="404586"/>
          </a:xfrm>
        </p:grpSpPr>
        <p:sp>
          <p:nvSpPr>
            <p:cNvPr id="9" name="타원 8"/>
            <p:cNvSpPr/>
            <p:nvPr/>
          </p:nvSpPr>
          <p:spPr>
            <a:xfrm rot="257603">
              <a:off x="11466340" y="676818"/>
              <a:ext cx="160499" cy="5995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이등변 삼각형 9"/>
            <p:cNvSpPr/>
            <p:nvPr/>
          </p:nvSpPr>
          <p:spPr>
            <a:xfrm rot="284075" flipV="1">
              <a:off x="11460235" y="472952"/>
              <a:ext cx="207730" cy="198031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292300">
              <a:off x="11359249" y="332189"/>
              <a:ext cx="446645" cy="224970"/>
            </a:xfrm>
            <a:prstGeom prst="ellipse">
              <a:avLst/>
            </a:prstGeom>
            <a:solidFill>
              <a:srgbClr val="00B0F0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085760" y="958672"/>
            <a:ext cx="2281694" cy="524342"/>
            <a:chOff x="1635164" y="2479457"/>
            <a:chExt cx="1323935" cy="372052"/>
          </a:xfrm>
        </p:grpSpPr>
        <p:sp>
          <p:nvSpPr>
            <p:cNvPr id="16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635164" y="2479457"/>
              <a:ext cx="1323935" cy="3720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prstClr val="white"/>
                  </a:solidFill>
                </a:rPr>
                <a:t>CONTENTS </a:t>
              </a:r>
            </a:p>
          </p:txBody>
        </p:sp>
        <p:sp>
          <p:nvSpPr>
            <p:cNvPr id="17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727238" y="2536864"/>
              <a:ext cx="1222335" cy="30158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>
                  <a:solidFill>
                    <a:srgbClr val="4472C4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개요</a:t>
              </a:r>
              <a:r>
                <a:rPr lang="en-US" altLang="ko-KR" sz="1050" b="1" dirty="0" smtClean="0">
                  <a:solidFill>
                    <a:srgbClr val="4472C4">
                      <a:lumMod val="75000"/>
                    </a:srgbClr>
                  </a:solidFill>
                </a:rPr>
                <a:t> </a:t>
              </a:r>
              <a:endParaRPr lang="en-US" altLang="ko-KR" sz="1050" b="1" dirty="0">
                <a:solidFill>
                  <a:srgbClr val="4472C4">
                    <a:lumMod val="75000"/>
                  </a:srgbClr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2863165" y="970120"/>
            <a:ext cx="677909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STUDIO</a:t>
            </a: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DROGON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이란</a:t>
            </a: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?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823" y="2078952"/>
            <a:ext cx="2916078" cy="346416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896" y="2094402"/>
            <a:ext cx="2702512" cy="345721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14" y="2078952"/>
            <a:ext cx="3363897" cy="346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2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" y="-40815"/>
            <a:ext cx="12202257" cy="6858000"/>
          </a:xfrm>
          <a:prstGeom prst="rect">
            <a:avLst/>
          </a:prstGeom>
        </p:spPr>
      </p:pic>
      <p:sp>
        <p:nvSpPr>
          <p:cNvPr id="3" name="자유형 2"/>
          <p:cNvSpPr/>
          <p:nvPr/>
        </p:nvSpPr>
        <p:spPr>
          <a:xfrm>
            <a:off x="411763" y="534657"/>
            <a:ext cx="11402877" cy="6110515"/>
          </a:xfrm>
          <a:custGeom>
            <a:avLst/>
            <a:gdLst>
              <a:gd name="connsiteX0" fmla="*/ 11126307 w 11126307"/>
              <a:gd name="connsiteY0" fmla="*/ 0 h 6110515"/>
              <a:gd name="connsiteX1" fmla="*/ 10994544 w 11126307"/>
              <a:gd name="connsiteY1" fmla="*/ 5308402 h 6110515"/>
              <a:gd name="connsiteX2" fmla="*/ 10990738 w 11126307"/>
              <a:gd name="connsiteY2" fmla="*/ 5520072 h 6110515"/>
              <a:gd name="connsiteX3" fmla="*/ 10719908 w 11126307"/>
              <a:gd name="connsiteY3" fmla="*/ 5778005 h 6110515"/>
              <a:gd name="connsiteX4" fmla="*/ 10581363 w 11126307"/>
              <a:gd name="connsiteY4" fmla="*/ 5916550 h 6110515"/>
              <a:gd name="connsiteX5" fmla="*/ 10503808 w 11126307"/>
              <a:gd name="connsiteY5" fmla="*/ 6055041 h 6110515"/>
              <a:gd name="connsiteX6" fmla="*/ 255107 w 11126307"/>
              <a:gd name="connsiteY6" fmla="*/ 6110515 h 6110515"/>
              <a:gd name="connsiteX7" fmla="*/ 226078 w 11126307"/>
              <a:gd name="connsiteY7" fmla="*/ 43543 h 6110515"/>
              <a:gd name="connsiteX8" fmla="*/ 11126307 w 11126307"/>
              <a:gd name="connsiteY8" fmla="*/ 0 h 6110515"/>
              <a:gd name="connsiteX0" fmla="*/ 11580892 w 11580892"/>
              <a:gd name="connsiteY0" fmla="*/ 0 h 6313715"/>
              <a:gd name="connsiteX1" fmla="*/ 11449129 w 11580892"/>
              <a:gd name="connsiteY1" fmla="*/ 5308402 h 6313715"/>
              <a:gd name="connsiteX2" fmla="*/ 11445323 w 11580892"/>
              <a:gd name="connsiteY2" fmla="*/ 5520072 h 6313715"/>
              <a:gd name="connsiteX3" fmla="*/ 11174493 w 11580892"/>
              <a:gd name="connsiteY3" fmla="*/ 5778005 h 6313715"/>
              <a:gd name="connsiteX4" fmla="*/ 11035948 w 11580892"/>
              <a:gd name="connsiteY4" fmla="*/ 5916550 h 6313715"/>
              <a:gd name="connsiteX5" fmla="*/ 10958393 w 11580892"/>
              <a:gd name="connsiteY5" fmla="*/ 6055041 h 6313715"/>
              <a:gd name="connsiteX6" fmla="*/ 87392 w 11580892"/>
              <a:gd name="connsiteY6" fmla="*/ 6313715 h 6313715"/>
              <a:gd name="connsiteX7" fmla="*/ 680663 w 11580892"/>
              <a:gd name="connsiteY7" fmla="*/ 43543 h 6313715"/>
              <a:gd name="connsiteX8" fmla="*/ 11580892 w 11580892"/>
              <a:gd name="connsiteY8" fmla="*/ 0 h 6313715"/>
              <a:gd name="connsiteX0" fmla="*/ 11493500 w 11493500"/>
              <a:gd name="connsiteY0" fmla="*/ 0 h 6313715"/>
              <a:gd name="connsiteX1" fmla="*/ 11361737 w 11493500"/>
              <a:gd name="connsiteY1" fmla="*/ 5308402 h 6313715"/>
              <a:gd name="connsiteX2" fmla="*/ 11357931 w 11493500"/>
              <a:gd name="connsiteY2" fmla="*/ 5520072 h 6313715"/>
              <a:gd name="connsiteX3" fmla="*/ 11087101 w 11493500"/>
              <a:gd name="connsiteY3" fmla="*/ 5778005 h 6313715"/>
              <a:gd name="connsiteX4" fmla="*/ 10948556 w 11493500"/>
              <a:gd name="connsiteY4" fmla="*/ 5916550 h 6313715"/>
              <a:gd name="connsiteX5" fmla="*/ 10871001 w 11493500"/>
              <a:gd name="connsiteY5" fmla="*/ 6055041 h 6313715"/>
              <a:gd name="connsiteX6" fmla="*/ 0 w 11493500"/>
              <a:gd name="connsiteY6" fmla="*/ 6313715 h 6313715"/>
              <a:gd name="connsiteX7" fmla="*/ 593271 w 11493500"/>
              <a:gd name="connsiteY7" fmla="*/ 43543 h 6313715"/>
              <a:gd name="connsiteX8" fmla="*/ 11493500 w 11493500"/>
              <a:gd name="connsiteY8" fmla="*/ 0 h 6313715"/>
              <a:gd name="connsiteX0" fmla="*/ 11290300 w 11290300"/>
              <a:gd name="connsiteY0" fmla="*/ 0 h 6110515"/>
              <a:gd name="connsiteX1" fmla="*/ 11158537 w 11290300"/>
              <a:gd name="connsiteY1" fmla="*/ 5308402 h 6110515"/>
              <a:gd name="connsiteX2" fmla="*/ 11154731 w 11290300"/>
              <a:gd name="connsiteY2" fmla="*/ 5520072 h 6110515"/>
              <a:gd name="connsiteX3" fmla="*/ 10883901 w 11290300"/>
              <a:gd name="connsiteY3" fmla="*/ 5778005 h 6110515"/>
              <a:gd name="connsiteX4" fmla="*/ 10745356 w 11290300"/>
              <a:gd name="connsiteY4" fmla="*/ 5916550 h 6110515"/>
              <a:gd name="connsiteX5" fmla="*/ 10667801 w 11290300"/>
              <a:gd name="connsiteY5" fmla="*/ 6055041 h 6110515"/>
              <a:gd name="connsiteX6" fmla="*/ 0 w 11290300"/>
              <a:gd name="connsiteY6" fmla="*/ 6110515 h 6110515"/>
              <a:gd name="connsiteX7" fmla="*/ 390071 w 11290300"/>
              <a:gd name="connsiteY7" fmla="*/ 43543 h 6110515"/>
              <a:gd name="connsiteX8" fmla="*/ 11290300 w 11290300"/>
              <a:gd name="connsiteY8" fmla="*/ 0 h 6110515"/>
              <a:gd name="connsiteX0" fmla="*/ 11353900 w 11353900"/>
              <a:gd name="connsiteY0" fmla="*/ 0 h 6110515"/>
              <a:gd name="connsiteX1" fmla="*/ 11222137 w 11353900"/>
              <a:gd name="connsiteY1" fmla="*/ 5308402 h 6110515"/>
              <a:gd name="connsiteX2" fmla="*/ 11218331 w 11353900"/>
              <a:gd name="connsiteY2" fmla="*/ 5520072 h 6110515"/>
              <a:gd name="connsiteX3" fmla="*/ 10947501 w 11353900"/>
              <a:gd name="connsiteY3" fmla="*/ 5778005 h 6110515"/>
              <a:gd name="connsiteX4" fmla="*/ 10808956 w 11353900"/>
              <a:gd name="connsiteY4" fmla="*/ 5916550 h 6110515"/>
              <a:gd name="connsiteX5" fmla="*/ 10731401 w 11353900"/>
              <a:gd name="connsiteY5" fmla="*/ 6055041 h 6110515"/>
              <a:gd name="connsiteX6" fmla="*/ 63600 w 11353900"/>
              <a:gd name="connsiteY6" fmla="*/ 6110515 h 6110515"/>
              <a:gd name="connsiteX7" fmla="*/ 98071 w 11353900"/>
              <a:gd name="connsiteY7" fmla="*/ 68943 h 6110515"/>
              <a:gd name="connsiteX8" fmla="*/ 11353900 w 11353900"/>
              <a:gd name="connsiteY8" fmla="*/ 0 h 6110515"/>
              <a:gd name="connsiteX0" fmla="*/ 11353900 w 11438531"/>
              <a:gd name="connsiteY0" fmla="*/ 0 h 6110515"/>
              <a:gd name="connsiteX1" fmla="*/ 11438037 w 11438531"/>
              <a:gd name="connsiteY1" fmla="*/ 5232202 h 6110515"/>
              <a:gd name="connsiteX2" fmla="*/ 11218331 w 11438531"/>
              <a:gd name="connsiteY2" fmla="*/ 5520072 h 6110515"/>
              <a:gd name="connsiteX3" fmla="*/ 10947501 w 11438531"/>
              <a:gd name="connsiteY3" fmla="*/ 5778005 h 6110515"/>
              <a:gd name="connsiteX4" fmla="*/ 10808956 w 11438531"/>
              <a:gd name="connsiteY4" fmla="*/ 5916550 h 6110515"/>
              <a:gd name="connsiteX5" fmla="*/ 10731401 w 11438531"/>
              <a:gd name="connsiteY5" fmla="*/ 6055041 h 6110515"/>
              <a:gd name="connsiteX6" fmla="*/ 63600 w 11438531"/>
              <a:gd name="connsiteY6" fmla="*/ 6110515 h 6110515"/>
              <a:gd name="connsiteX7" fmla="*/ 98071 w 11438531"/>
              <a:gd name="connsiteY7" fmla="*/ 68943 h 6110515"/>
              <a:gd name="connsiteX8" fmla="*/ 11353900 w 11438531"/>
              <a:gd name="connsiteY8" fmla="*/ 0 h 6110515"/>
              <a:gd name="connsiteX0" fmla="*/ 11353900 w 11438531"/>
              <a:gd name="connsiteY0" fmla="*/ 0 h 6110515"/>
              <a:gd name="connsiteX1" fmla="*/ 11438037 w 11438531"/>
              <a:gd name="connsiteY1" fmla="*/ 5232202 h 6110515"/>
              <a:gd name="connsiteX2" fmla="*/ 11325011 w 11438531"/>
              <a:gd name="connsiteY2" fmla="*/ 5702952 h 6110515"/>
              <a:gd name="connsiteX3" fmla="*/ 10947501 w 11438531"/>
              <a:gd name="connsiteY3" fmla="*/ 5778005 h 6110515"/>
              <a:gd name="connsiteX4" fmla="*/ 10808956 w 11438531"/>
              <a:gd name="connsiteY4" fmla="*/ 5916550 h 6110515"/>
              <a:gd name="connsiteX5" fmla="*/ 10731401 w 11438531"/>
              <a:gd name="connsiteY5" fmla="*/ 6055041 h 6110515"/>
              <a:gd name="connsiteX6" fmla="*/ 63600 w 11438531"/>
              <a:gd name="connsiteY6" fmla="*/ 6110515 h 6110515"/>
              <a:gd name="connsiteX7" fmla="*/ 98071 w 11438531"/>
              <a:gd name="connsiteY7" fmla="*/ 68943 h 6110515"/>
              <a:gd name="connsiteX8" fmla="*/ 11353900 w 11438531"/>
              <a:gd name="connsiteY8" fmla="*/ 0 h 6110515"/>
              <a:gd name="connsiteX0" fmla="*/ 11353900 w 11438531"/>
              <a:gd name="connsiteY0" fmla="*/ 0 h 6110515"/>
              <a:gd name="connsiteX1" fmla="*/ 11438037 w 11438531"/>
              <a:gd name="connsiteY1" fmla="*/ 5232202 h 6110515"/>
              <a:gd name="connsiteX2" fmla="*/ 11325011 w 11438531"/>
              <a:gd name="connsiteY2" fmla="*/ 5702952 h 6110515"/>
              <a:gd name="connsiteX3" fmla="*/ 11138001 w 11438531"/>
              <a:gd name="connsiteY3" fmla="*/ 5884685 h 6110515"/>
              <a:gd name="connsiteX4" fmla="*/ 10808956 w 11438531"/>
              <a:gd name="connsiteY4" fmla="*/ 5916550 h 6110515"/>
              <a:gd name="connsiteX5" fmla="*/ 10731401 w 11438531"/>
              <a:gd name="connsiteY5" fmla="*/ 6055041 h 6110515"/>
              <a:gd name="connsiteX6" fmla="*/ 63600 w 11438531"/>
              <a:gd name="connsiteY6" fmla="*/ 6110515 h 6110515"/>
              <a:gd name="connsiteX7" fmla="*/ 98071 w 11438531"/>
              <a:gd name="connsiteY7" fmla="*/ 68943 h 6110515"/>
              <a:gd name="connsiteX8" fmla="*/ 11353900 w 11438531"/>
              <a:gd name="connsiteY8" fmla="*/ 0 h 6110515"/>
              <a:gd name="connsiteX0" fmla="*/ 11353900 w 11438531"/>
              <a:gd name="connsiteY0" fmla="*/ 0 h 6110515"/>
              <a:gd name="connsiteX1" fmla="*/ 11438037 w 11438531"/>
              <a:gd name="connsiteY1" fmla="*/ 5232202 h 6110515"/>
              <a:gd name="connsiteX2" fmla="*/ 11325011 w 11438531"/>
              <a:gd name="connsiteY2" fmla="*/ 5702952 h 6110515"/>
              <a:gd name="connsiteX3" fmla="*/ 11138001 w 11438531"/>
              <a:gd name="connsiteY3" fmla="*/ 5884685 h 6110515"/>
              <a:gd name="connsiteX4" fmla="*/ 11098516 w 11438531"/>
              <a:gd name="connsiteY4" fmla="*/ 5969890 h 6110515"/>
              <a:gd name="connsiteX5" fmla="*/ 10731401 w 11438531"/>
              <a:gd name="connsiteY5" fmla="*/ 6055041 h 6110515"/>
              <a:gd name="connsiteX6" fmla="*/ 63600 w 11438531"/>
              <a:gd name="connsiteY6" fmla="*/ 6110515 h 6110515"/>
              <a:gd name="connsiteX7" fmla="*/ 98071 w 11438531"/>
              <a:gd name="connsiteY7" fmla="*/ 68943 h 6110515"/>
              <a:gd name="connsiteX8" fmla="*/ 11353900 w 11438531"/>
              <a:gd name="connsiteY8" fmla="*/ 0 h 6110515"/>
              <a:gd name="connsiteX0" fmla="*/ 11353900 w 11438531"/>
              <a:gd name="connsiteY0" fmla="*/ 0 h 6110515"/>
              <a:gd name="connsiteX1" fmla="*/ 11438037 w 11438531"/>
              <a:gd name="connsiteY1" fmla="*/ 5232202 h 6110515"/>
              <a:gd name="connsiteX2" fmla="*/ 11347871 w 11438531"/>
              <a:gd name="connsiteY2" fmla="*/ 5588652 h 6110515"/>
              <a:gd name="connsiteX3" fmla="*/ 11138001 w 11438531"/>
              <a:gd name="connsiteY3" fmla="*/ 5884685 h 6110515"/>
              <a:gd name="connsiteX4" fmla="*/ 11098516 w 11438531"/>
              <a:gd name="connsiteY4" fmla="*/ 5969890 h 6110515"/>
              <a:gd name="connsiteX5" fmla="*/ 10731401 w 11438531"/>
              <a:gd name="connsiteY5" fmla="*/ 6055041 h 6110515"/>
              <a:gd name="connsiteX6" fmla="*/ 63600 w 11438531"/>
              <a:gd name="connsiteY6" fmla="*/ 6110515 h 6110515"/>
              <a:gd name="connsiteX7" fmla="*/ 98071 w 11438531"/>
              <a:gd name="connsiteY7" fmla="*/ 68943 h 6110515"/>
              <a:gd name="connsiteX8" fmla="*/ 11353900 w 11438531"/>
              <a:gd name="connsiteY8" fmla="*/ 0 h 6110515"/>
              <a:gd name="connsiteX0" fmla="*/ 11353900 w 11461357"/>
              <a:gd name="connsiteY0" fmla="*/ 0 h 6110515"/>
              <a:gd name="connsiteX1" fmla="*/ 11460897 w 11461357"/>
              <a:gd name="connsiteY1" fmla="*/ 5445562 h 6110515"/>
              <a:gd name="connsiteX2" fmla="*/ 11347871 w 11461357"/>
              <a:gd name="connsiteY2" fmla="*/ 5588652 h 6110515"/>
              <a:gd name="connsiteX3" fmla="*/ 11138001 w 11461357"/>
              <a:gd name="connsiteY3" fmla="*/ 5884685 h 6110515"/>
              <a:gd name="connsiteX4" fmla="*/ 11098516 w 11461357"/>
              <a:gd name="connsiteY4" fmla="*/ 5969890 h 6110515"/>
              <a:gd name="connsiteX5" fmla="*/ 10731401 w 11461357"/>
              <a:gd name="connsiteY5" fmla="*/ 6055041 h 6110515"/>
              <a:gd name="connsiteX6" fmla="*/ 63600 w 11461357"/>
              <a:gd name="connsiteY6" fmla="*/ 6110515 h 6110515"/>
              <a:gd name="connsiteX7" fmla="*/ 98071 w 11461357"/>
              <a:gd name="connsiteY7" fmla="*/ 68943 h 6110515"/>
              <a:gd name="connsiteX8" fmla="*/ 11353900 w 11461357"/>
              <a:gd name="connsiteY8" fmla="*/ 0 h 6110515"/>
              <a:gd name="connsiteX0" fmla="*/ 11353900 w 11461357"/>
              <a:gd name="connsiteY0" fmla="*/ 0 h 6110515"/>
              <a:gd name="connsiteX1" fmla="*/ 11460897 w 11461357"/>
              <a:gd name="connsiteY1" fmla="*/ 5445562 h 6110515"/>
              <a:gd name="connsiteX2" fmla="*/ 11325011 w 11461357"/>
              <a:gd name="connsiteY2" fmla="*/ 5672472 h 6110515"/>
              <a:gd name="connsiteX3" fmla="*/ 11138001 w 11461357"/>
              <a:gd name="connsiteY3" fmla="*/ 5884685 h 6110515"/>
              <a:gd name="connsiteX4" fmla="*/ 11098516 w 11461357"/>
              <a:gd name="connsiteY4" fmla="*/ 5969890 h 6110515"/>
              <a:gd name="connsiteX5" fmla="*/ 10731401 w 11461357"/>
              <a:gd name="connsiteY5" fmla="*/ 6055041 h 6110515"/>
              <a:gd name="connsiteX6" fmla="*/ 63600 w 11461357"/>
              <a:gd name="connsiteY6" fmla="*/ 6110515 h 6110515"/>
              <a:gd name="connsiteX7" fmla="*/ 98071 w 11461357"/>
              <a:gd name="connsiteY7" fmla="*/ 68943 h 6110515"/>
              <a:gd name="connsiteX8" fmla="*/ 11353900 w 11461357"/>
              <a:gd name="connsiteY8" fmla="*/ 0 h 6110515"/>
              <a:gd name="connsiteX0" fmla="*/ 11353900 w 11400501"/>
              <a:gd name="connsiteY0" fmla="*/ 0 h 6110515"/>
              <a:gd name="connsiteX1" fmla="*/ 11399937 w 11400501"/>
              <a:gd name="connsiteY1" fmla="*/ 5537002 h 6110515"/>
              <a:gd name="connsiteX2" fmla="*/ 11325011 w 11400501"/>
              <a:gd name="connsiteY2" fmla="*/ 5672472 h 6110515"/>
              <a:gd name="connsiteX3" fmla="*/ 11138001 w 11400501"/>
              <a:gd name="connsiteY3" fmla="*/ 5884685 h 6110515"/>
              <a:gd name="connsiteX4" fmla="*/ 11098516 w 11400501"/>
              <a:gd name="connsiteY4" fmla="*/ 5969890 h 6110515"/>
              <a:gd name="connsiteX5" fmla="*/ 10731401 w 11400501"/>
              <a:gd name="connsiteY5" fmla="*/ 6055041 h 6110515"/>
              <a:gd name="connsiteX6" fmla="*/ 63600 w 11400501"/>
              <a:gd name="connsiteY6" fmla="*/ 6110515 h 6110515"/>
              <a:gd name="connsiteX7" fmla="*/ 98071 w 11400501"/>
              <a:gd name="connsiteY7" fmla="*/ 68943 h 6110515"/>
              <a:gd name="connsiteX8" fmla="*/ 11353900 w 11400501"/>
              <a:gd name="connsiteY8" fmla="*/ 0 h 6110515"/>
              <a:gd name="connsiteX0" fmla="*/ 11353900 w 11402877"/>
              <a:gd name="connsiteY0" fmla="*/ 0 h 6110515"/>
              <a:gd name="connsiteX1" fmla="*/ 11402318 w 11402877"/>
              <a:gd name="connsiteY1" fmla="*/ 5425083 h 6110515"/>
              <a:gd name="connsiteX2" fmla="*/ 11325011 w 11402877"/>
              <a:gd name="connsiteY2" fmla="*/ 5672472 h 6110515"/>
              <a:gd name="connsiteX3" fmla="*/ 11138001 w 11402877"/>
              <a:gd name="connsiteY3" fmla="*/ 5884685 h 6110515"/>
              <a:gd name="connsiteX4" fmla="*/ 11098516 w 11402877"/>
              <a:gd name="connsiteY4" fmla="*/ 5969890 h 6110515"/>
              <a:gd name="connsiteX5" fmla="*/ 10731401 w 11402877"/>
              <a:gd name="connsiteY5" fmla="*/ 6055041 h 6110515"/>
              <a:gd name="connsiteX6" fmla="*/ 63600 w 11402877"/>
              <a:gd name="connsiteY6" fmla="*/ 6110515 h 6110515"/>
              <a:gd name="connsiteX7" fmla="*/ 98071 w 11402877"/>
              <a:gd name="connsiteY7" fmla="*/ 68943 h 6110515"/>
              <a:gd name="connsiteX8" fmla="*/ 11353900 w 11402877"/>
              <a:gd name="connsiteY8" fmla="*/ 0 h 6110515"/>
              <a:gd name="connsiteX0" fmla="*/ 11353900 w 11402877"/>
              <a:gd name="connsiteY0" fmla="*/ 0 h 6110515"/>
              <a:gd name="connsiteX1" fmla="*/ 11402318 w 11402877"/>
              <a:gd name="connsiteY1" fmla="*/ 5425083 h 6110515"/>
              <a:gd name="connsiteX2" fmla="*/ 11298817 w 11402877"/>
              <a:gd name="connsiteY2" fmla="*/ 5629610 h 6110515"/>
              <a:gd name="connsiteX3" fmla="*/ 11138001 w 11402877"/>
              <a:gd name="connsiteY3" fmla="*/ 5884685 h 6110515"/>
              <a:gd name="connsiteX4" fmla="*/ 11098516 w 11402877"/>
              <a:gd name="connsiteY4" fmla="*/ 5969890 h 6110515"/>
              <a:gd name="connsiteX5" fmla="*/ 10731401 w 11402877"/>
              <a:gd name="connsiteY5" fmla="*/ 6055041 h 6110515"/>
              <a:gd name="connsiteX6" fmla="*/ 63600 w 11402877"/>
              <a:gd name="connsiteY6" fmla="*/ 6110515 h 6110515"/>
              <a:gd name="connsiteX7" fmla="*/ 98071 w 11402877"/>
              <a:gd name="connsiteY7" fmla="*/ 68943 h 6110515"/>
              <a:gd name="connsiteX8" fmla="*/ 11353900 w 11402877"/>
              <a:gd name="connsiteY8" fmla="*/ 0 h 6110515"/>
              <a:gd name="connsiteX0" fmla="*/ 11353900 w 11402877"/>
              <a:gd name="connsiteY0" fmla="*/ 0 h 6110515"/>
              <a:gd name="connsiteX1" fmla="*/ 11402318 w 11402877"/>
              <a:gd name="connsiteY1" fmla="*/ 5425083 h 6110515"/>
              <a:gd name="connsiteX2" fmla="*/ 11298817 w 11402877"/>
              <a:gd name="connsiteY2" fmla="*/ 5629610 h 6110515"/>
              <a:gd name="connsiteX3" fmla="*/ 11154670 w 11402877"/>
              <a:gd name="connsiteY3" fmla="*/ 5772767 h 6110515"/>
              <a:gd name="connsiteX4" fmla="*/ 11098516 w 11402877"/>
              <a:gd name="connsiteY4" fmla="*/ 5969890 h 6110515"/>
              <a:gd name="connsiteX5" fmla="*/ 10731401 w 11402877"/>
              <a:gd name="connsiteY5" fmla="*/ 6055041 h 6110515"/>
              <a:gd name="connsiteX6" fmla="*/ 63600 w 11402877"/>
              <a:gd name="connsiteY6" fmla="*/ 6110515 h 6110515"/>
              <a:gd name="connsiteX7" fmla="*/ 98071 w 11402877"/>
              <a:gd name="connsiteY7" fmla="*/ 68943 h 6110515"/>
              <a:gd name="connsiteX8" fmla="*/ 11353900 w 11402877"/>
              <a:gd name="connsiteY8" fmla="*/ 0 h 6110515"/>
              <a:gd name="connsiteX0" fmla="*/ 11353900 w 11402877"/>
              <a:gd name="connsiteY0" fmla="*/ 0 h 6110515"/>
              <a:gd name="connsiteX1" fmla="*/ 11402318 w 11402877"/>
              <a:gd name="connsiteY1" fmla="*/ 5425083 h 6110515"/>
              <a:gd name="connsiteX2" fmla="*/ 11298817 w 11402877"/>
              <a:gd name="connsiteY2" fmla="*/ 5629610 h 6110515"/>
              <a:gd name="connsiteX3" fmla="*/ 11154670 w 11402877"/>
              <a:gd name="connsiteY3" fmla="*/ 5772767 h 6110515"/>
              <a:gd name="connsiteX4" fmla="*/ 11072322 w 11402877"/>
              <a:gd name="connsiteY4" fmla="*/ 5819871 h 6110515"/>
              <a:gd name="connsiteX5" fmla="*/ 10731401 w 11402877"/>
              <a:gd name="connsiteY5" fmla="*/ 6055041 h 6110515"/>
              <a:gd name="connsiteX6" fmla="*/ 63600 w 11402877"/>
              <a:gd name="connsiteY6" fmla="*/ 6110515 h 6110515"/>
              <a:gd name="connsiteX7" fmla="*/ 98071 w 11402877"/>
              <a:gd name="connsiteY7" fmla="*/ 68943 h 6110515"/>
              <a:gd name="connsiteX8" fmla="*/ 11353900 w 11402877"/>
              <a:gd name="connsiteY8" fmla="*/ 0 h 6110515"/>
              <a:gd name="connsiteX0" fmla="*/ 11353900 w 11402877"/>
              <a:gd name="connsiteY0" fmla="*/ 0 h 6110515"/>
              <a:gd name="connsiteX1" fmla="*/ 11402318 w 11402877"/>
              <a:gd name="connsiteY1" fmla="*/ 5425083 h 6110515"/>
              <a:gd name="connsiteX2" fmla="*/ 11298817 w 11402877"/>
              <a:gd name="connsiteY2" fmla="*/ 5629610 h 6110515"/>
              <a:gd name="connsiteX3" fmla="*/ 11154670 w 11402877"/>
              <a:gd name="connsiteY3" fmla="*/ 5772767 h 6110515"/>
              <a:gd name="connsiteX4" fmla="*/ 11072322 w 11402877"/>
              <a:gd name="connsiteY4" fmla="*/ 5819871 h 6110515"/>
              <a:gd name="connsiteX5" fmla="*/ 10886182 w 11402877"/>
              <a:gd name="connsiteY5" fmla="*/ 6035991 h 6110515"/>
              <a:gd name="connsiteX6" fmla="*/ 63600 w 11402877"/>
              <a:gd name="connsiteY6" fmla="*/ 6110515 h 6110515"/>
              <a:gd name="connsiteX7" fmla="*/ 98071 w 11402877"/>
              <a:gd name="connsiteY7" fmla="*/ 68943 h 6110515"/>
              <a:gd name="connsiteX8" fmla="*/ 11353900 w 11402877"/>
              <a:gd name="connsiteY8" fmla="*/ 0 h 611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02877" h="6110515">
                <a:moveTo>
                  <a:pt x="11353900" y="0"/>
                </a:moveTo>
                <a:cubicBezTo>
                  <a:pt x="11150700" y="2032000"/>
                  <a:pt x="11416606" y="3713956"/>
                  <a:pt x="11402318" y="5425083"/>
                </a:cubicBezTo>
                <a:cubicBezTo>
                  <a:pt x="11401049" y="5495640"/>
                  <a:pt x="11300086" y="5559053"/>
                  <a:pt x="11298817" y="5629610"/>
                </a:cubicBezTo>
                <a:lnTo>
                  <a:pt x="11154670" y="5772767"/>
                </a:lnTo>
                <a:lnTo>
                  <a:pt x="11072322" y="5819871"/>
                </a:lnTo>
                <a:lnTo>
                  <a:pt x="10886182" y="6035991"/>
                </a:lnTo>
                <a:lnTo>
                  <a:pt x="63600" y="6110515"/>
                </a:lnTo>
                <a:cubicBezTo>
                  <a:pt x="419200" y="4399039"/>
                  <a:pt x="-235757" y="3344334"/>
                  <a:pt x="98071" y="68943"/>
                </a:cubicBezTo>
                <a:cubicBezTo>
                  <a:pt x="3731481" y="54429"/>
                  <a:pt x="6994775" y="246742"/>
                  <a:pt x="1135390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24296" y="422173"/>
            <a:ext cx="446645" cy="392619"/>
            <a:chOff x="603372" y="422173"/>
            <a:chExt cx="446645" cy="392619"/>
          </a:xfrm>
        </p:grpSpPr>
        <p:sp>
          <p:nvSpPr>
            <p:cNvPr id="5" name="타원 4"/>
            <p:cNvSpPr/>
            <p:nvPr/>
          </p:nvSpPr>
          <p:spPr>
            <a:xfrm rot="538695">
              <a:off x="674568" y="754835"/>
              <a:ext cx="160499" cy="5995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이등변 삼각형 5"/>
            <p:cNvSpPr/>
            <p:nvPr/>
          </p:nvSpPr>
          <p:spPr>
            <a:xfrm rot="908004" flipV="1">
              <a:off x="685978" y="558339"/>
              <a:ext cx="207730" cy="198031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 rot="538695">
              <a:off x="603372" y="422173"/>
              <a:ext cx="446645" cy="224970"/>
            </a:xfrm>
            <a:prstGeom prst="ellipse">
              <a:avLst/>
            </a:prstGeom>
            <a:solidFill>
              <a:srgbClr val="FFC000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1359249" y="332189"/>
            <a:ext cx="446645" cy="404586"/>
            <a:chOff x="11359249" y="332189"/>
            <a:chExt cx="446645" cy="404586"/>
          </a:xfrm>
        </p:grpSpPr>
        <p:sp>
          <p:nvSpPr>
            <p:cNvPr id="9" name="타원 8"/>
            <p:cNvSpPr/>
            <p:nvPr/>
          </p:nvSpPr>
          <p:spPr>
            <a:xfrm rot="257603">
              <a:off x="11466340" y="676818"/>
              <a:ext cx="160499" cy="5995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이등변 삼각형 9"/>
            <p:cNvSpPr/>
            <p:nvPr/>
          </p:nvSpPr>
          <p:spPr>
            <a:xfrm rot="284075" flipV="1">
              <a:off x="11460235" y="472952"/>
              <a:ext cx="207730" cy="198031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292300">
              <a:off x="11359249" y="332189"/>
              <a:ext cx="446645" cy="224970"/>
            </a:xfrm>
            <a:prstGeom prst="ellipse">
              <a:avLst/>
            </a:prstGeom>
            <a:solidFill>
              <a:srgbClr val="00B0F0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085760" y="958672"/>
            <a:ext cx="2281694" cy="505942"/>
            <a:chOff x="1635164" y="2479457"/>
            <a:chExt cx="1323935" cy="372052"/>
          </a:xfrm>
        </p:grpSpPr>
        <p:sp>
          <p:nvSpPr>
            <p:cNvPr id="13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635164" y="2479457"/>
              <a:ext cx="1323935" cy="3720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prstClr val="white"/>
                  </a:solidFill>
                </a:rPr>
                <a:t>CONTENTS </a:t>
              </a:r>
            </a:p>
          </p:txBody>
        </p:sp>
        <p:sp>
          <p:nvSpPr>
            <p:cNvPr id="14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727238" y="2536864"/>
              <a:ext cx="1222335" cy="30158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>
                  <a:solidFill>
                    <a:srgbClr val="4472C4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기획</a:t>
              </a:r>
              <a:endParaRPr lang="en-US" altLang="ko-KR" sz="1600" b="1" dirty="0">
                <a:solidFill>
                  <a:srgbClr val="4472C4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cxnSp>
        <p:nvCxnSpPr>
          <p:cNvPr id="31" name="직선 연결선 30"/>
          <p:cNvCxnSpPr/>
          <p:nvPr/>
        </p:nvCxnSpPr>
        <p:spPr>
          <a:xfrm flipV="1">
            <a:off x="2493084" y="1920335"/>
            <a:ext cx="8755308" cy="4914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1248392" y="1905393"/>
            <a:ext cx="57456" cy="449540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1437184" y="6369128"/>
            <a:ext cx="9868664" cy="2414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 flipV="1">
            <a:off x="1422503" y="3041358"/>
            <a:ext cx="10643" cy="335944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/>
          <a:srcRect l="14728" t="60756" r="2300" b="14185"/>
          <a:stretch/>
        </p:blipFill>
        <p:spPr>
          <a:xfrm>
            <a:off x="1640820" y="2880920"/>
            <a:ext cx="9372001" cy="3216464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/>
          <a:srcRect l="33377" t="4614" r="33079" b="88536"/>
          <a:stretch/>
        </p:blipFill>
        <p:spPr>
          <a:xfrm>
            <a:off x="2639911" y="2410256"/>
            <a:ext cx="2591672" cy="300992"/>
          </a:xfrm>
          <a:prstGeom prst="rect">
            <a:avLst/>
          </a:prstGeom>
        </p:spPr>
      </p:pic>
      <p:sp>
        <p:nvSpPr>
          <p:cNvPr id="46" name="모서리가 둥근 직사각형 45"/>
          <p:cNvSpPr/>
          <p:nvPr/>
        </p:nvSpPr>
        <p:spPr>
          <a:xfrm>
            <a:off x="2107782" y="3388185"/>
            <a:ext cx="2908455" cy="522193"/>
          </a:xfrm>
          <a:prstGeom prst="roundRect">
            <a:avLst/>
          </a:prstGeom>
          <a:noFill/>
          <a:ln w="28575"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100" dirty="0">
              <a:solidFill>
                <a:srgbClr val="2E75B6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2143813" y="3443079"/>
            <a:ext cx="2775709" cy="42226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설계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093844" y="3865345"/>
            <a:ext cx="1873828" cy="510873"/>
          </a:xfrm>
          <a:prstGeom prst="roundRect">
            <a:avLst/>
          </a:prstGeom>
          <a:noFill/>
          <a:ln w="28575"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100" dirty="0">
              <a:solidFill>
                <a:srgbClr val="2E75B6"/>
              </a:solidFill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5129874" y="3920240"/>
            <a:ext cx="1767459" cy="413111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DB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설계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7457361" y="3759876"/>
            <a:ext cx="2908455" cy="551145"/>
          </a:xfrm>
          <a:prstGeom prst="roundRect">
            <a:avLst/>
          </a:prstGeom>
          <a:noFill/>
          <a:ln w="28575"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100" dirty="0">
              <a:solidFill>
                <a:srgbClr val="2E75B6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7493391" y="3865346"/>
            <a:ext cx="2807949" cy="44567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WEB PAGE PRONT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1726164" y="5011836"/>
            <a:ext cx="2535888" cy="671797"/>
          </a:xfrm>
          <a:prstGeom prst="roundRect">
            <a:avLst/>
          </a:prstGeom>
          <a:noFill/>
          <a:ln w="28575"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100" dirty="0">
              <a:solidFill>
                <a:srgbClr val="2E75B6"/>
              </a:solidFill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1739807" y="5101898"/>
            <a:ext cx="2476554" cy="47150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WEB PAGE PRONT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4368563" y="5283016"/>
            <a:ext cx="2988190" cy="668033"/>
          </a:xfrm>
          <a:prstGeom prst="roundRect">
            <a:avLst/>
          </a:prstGeom>
          <a:noFill/>
          <a:ln w="28575"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100" dirty="0">
              <a:solidFill>
                <a:srgbClr val="2E75B6"/>
              </a:solidFill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4404594" y="5362012"/>
            <a:ext cx="2919925" cy="54019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WEB PAGE BACK-END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7498954" y="5286548"/>
            <a:ext cx="1333306" cy="675395"/>
          </a:xfrm>
          <a:prstGeom prst="roundRect">
            <a:avLst/>
          </a:prstGeom>
          <a:noFill/>
          <a:ln w="28575"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100" dirty="0">
              <a:solidFill>
                <a:srgbClr val="2E75B6"/>
              </a:solidFill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7534984" y="5376958"/>
            <a:ext cx="1260100" cy="51498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TEST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2" t="54256" r="38551" b="34696"/>
          <a:stretch/>
        </p:blipFill>
        <p:spPr>
          <a:xfrm>
            <a:off x="1274885" y="1667436"/>
            <a:ext cx="1218199" cy="132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9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58" y="0"/>
            <a:ext cx="12202257" cy="6858000"/>
          </a:xfrm>
          <a:prstGeom prst="rect">
            <a:avLst/>
          </a:prstGeom>
        </p:spPr>
      </p:pic>
      <p:sp>
        <p:nvSpPr>
          <p:cNvPr id="3" name="자유형 2"/>
          <p:cNvSpPr/>
          <p:nvPr/>
        </p:nvSpPr>
        <p:spPr>
          <a:xfrm>
            <a:off x="272907" y="534657"/>
            <a:ext cx="11402877" cy="6110515"/>
          </a:xfrm>
          <a:custGeom>
            <a:avLst/>
            <a:gdLst>
              <a:gd name="connsiteX0" fmla="*/ 11126307 w 11126307"/>
              <a:gd name="connsiteY0" fmla="*/ 0 h 6110515"/>
              <a:gd name="connsiteX1" fmla="*/ 10994544 w 11126307"/>
              <a:gd name="connsiteY1" fmla="*/ 5308402 h 6110515"/>
              <a:gd name="connsiteX2" fmla="*/ 10990738 w 11126307"/>
              <a:gd name="connsiteY2" fmla="*/ 5520072 h 6110515"/>
              <a:gd name="connsiteX3" fmla="*/ 10719908 w 11126307"/>
              <a:gd name="connsiteY3" fmla="*/ 5778005 h 6110515"/>
              <a:gd name="connsiteX4" fmla="*/ 10581363 w 11126307"/>
              <a:gd name="connsiteY4" fmla="*/ 5916550 h 6110515"/>
              <a:gd name="connsiteX5" fmla="*/ 10503808 w 11126307"/>
              <a:gd name="connsiteY5" fmla="*/ 6055041 h 6110515"/>
              <a:gd name="connsiteX6" fmla="*/ 255107 w 11126307"/>
              <a:gd name="connsiteY6" fmla="*/ 6110515 h 6110515"/>
              <a:gd name="connsiteX7" fmla="*/ 226078 w 11126307"/>
              <a:gd name="connsiteY7" fmla="*/ 43543 h 6110515"/>
              <a:gd name="connsiteX8" fmla="*/ 11126307 w 11126307"/>
              <a:gd name="connsiteY8" fmla="*/ 0 h 6110515"/>
              <a:gd name="connsiteX0" fmla="*/ 11580892 w 11580892"/>
              <a:gd name="connsiteY0" fmla="*/ 0 h 6313715"/>
              <a:gd name="connsiteX1" fmla="*/ 11449129 w 11580892"/>
              <a:gd name="connsiteY1" fmla="*/ 5308402 h 6313715"/>
              <a:gd name="connsiteX2" fmla="*/ 11445323 w 11580892"/>
              <a:gd name="connsiteY2" fmla="*/ 5520072 h 6313715"/>
              <a:gd name="connsiteX3" fmla="*/ 11174493 w 11580892"/>
              <a:gd name="connsiteY3" fmla="*/ 5778005 h 6313715"/>
              <a:gd name="connsiteX4" fmla="*/ 11035948 w 11580892"/>
              <a:gd name="connsiteY4" fmla="*/ 5916550 h 6313715"/>
              <a:gd name="connsiteX5" fmla="*/ 10958393 w 11580892"/>
              <a:gd name="connsiteY5" fmla="*/ 6055041 h 6313715"/>
              <a:gd name="connsiteX6" fmla="*/ 87392 w 11580892"/>
              <a:gd name="connsiteY6" fmla="*/ 6313715 h 6313715"/>
              <a:gd name="connsiteX7" fmla="*/ 680663 w 11580892"/>
              <a:gd name="connsiteY7" fmla="*/ 43543 h 6313715"/>
              <a:gd name="connsiteX8" fmla="*/ 11580892 w 11580892"/>
              <a:gd name="connsiteY8" fmla="*/ 0 h 6313715"/>
              <a:gd name="connsiteX0" fmla="*/ 11493500 w 11493500"/>
              <a:gd name="connsiteY0" fmla="*/ 0 h 6313715"/>
              <a:gd name="connsiteX1" fmla="*/ 11361737 w 11493500"/>
              <a:gd name="connsiteY1" fmla="*/ 5308402 h 6313715"/>
              <a:gd name="connsiteX2" fmla="*/ 11357931 w 11493500"/>
              <a:gd name="connsiteY2" fmla="*/ 5520072 h 6313715"/>
              <a:gd name="connsiteX3" fmla="*/ 11087101 w 11493500"/>
              <a:gd name="connsiteY3" fmla="*/ 5778005 h 6313715"/>
              <a:gd name="connsiteX4" fmla="*/ 10948556 w 11493500"/>
              <a:gd name="connsiteY4" fmla="*/ 5916550 h 6313715"/>
              <a:gd name="connsiteX5" fmla="*/ 10871001 w 11493500"/>
              <a:gd name="connsiteY5" fmla="*/ 6055041 h 6313715"/>
              <a:gd name="connsiteX6" fmla="*/ 0 w 11493500"/>
              <a:gd name="connsiteY6" fmla="*/ 6313715 h 6313715"/>
              <a:gd name="connsiteX7" fmla="*/ 593271 w 11493500"/>
              <a:gd name="connsiteY7" fmla="*/ 43543 h 6313715"/>
              <a:gd name="connsiteX8" fmla="*/ 11493500 w 11493500"/>
              <a:gd name="connsiteY8" fmla="*/ 0 h 6313715"/>
              <a:gd name="connsiteX0" fmla="*/ 11290300 w 11290300"/>
              <a:gd name="connsiteY0" fmla="*/ 0 h 6110515"/>
              <a:gd name="connsiteX1" fmla="*/ 11158537 w 11290300"/>
              <a:gd name="connsiteY1" fmla="*/ 5308402 h 6110515"/>
              <a:gd name="connsiteX2" fmla="*/ 11154731 w 11290300"/>
              <a:gd name="connsiteY2" fmla="*/ 5520072 h 6110515"/>
              <a:gd name="connsiteX3" fmla="*/ 10883901 w 11290300"/>
              <a:gd name="connsiteY3" fmla="*/ 5778005 h 6110515"/>
              <a:gd name="connsiteX4" fmla="*/ 10745356 w 11290300"/>
              <a:gd name="connsiteY4" fmla="*/ 5916550 h 6110515"/>
              <a:gd name="connsiteX5" fmla="*/ 10667801 w 11290300"/>
              <a:gd name="connsiteY5" fmla="*/ 6055041 h 6110515"/>
              <a:gd name="connsiteX6" fmla="*/ 0 w 11290300"/>
              <a:gd name="connsiteY6" fmla="*/ 6110515 h 6110515"/>
              <a:gd name="connsiteX7" fmla="*/ 390071 w 11290300"/>
              <a:gd name="connsiteY7" fmla="*/ 43543 h 6110515"/>
              <a:gd name="connsiteX8" fmla="*/ 11290300 w 11290300"/>
              <a:gd name="connsiteY8" fmla="*/ 0 h 6110515"/>
              <a:gd name="connsiteX0" fmla="*/ 11353900 w 11353900"/>
              <a:gd name="connsiteY0" fmla="*/ 0 h 6110515"/>
              <a:gd name="connsiteX1" fmla="*/ 11222137 w 11353900"/>
              <a:gd name="connsiteY1" fmla="*/ 5308402 h 6110515"/>
              <a:gd name="connsiteX2" fmla="*/ 11218331 w 11353900"/>
              <a:gd name="connsiteY2" fmla="*/ 5520072 h 6110515"/>
              <a:gd name="connsiteX3" fmla="*/ 10947501 w 11353900"/>
              <a:gd name="connsiteY3" fmla="*/ 5778005 h 6110515"/>
              <a:gd name="connsiteX4" fmla="*/ 10808956 w 11353900"/>
              <a:gd name="connsiteY4" fmla="*/ 5916550 h 6110515"/>
              <a:gd name="connsiteX5" fmla="*/ 10731401 w 11353900"/>
              <a:gd name="connsiteY5" fmla="*/ 6055041 h 6110515"/>
              <a:gd name="connsiteX6" fmla="*/ 63600 w 11353900"/>
              <a:gd name="connsiteY6" fmla="*/ 6110515 h 6110515"/>
              <a:gd name="connsiteX7" fmla="*/ 98071 w 11353900"/>
              <a:gd name="connsiteY7" fmla="*/ 68943 h 6110515"/>
              <a:gd name="connsiteX8" fmla="*/ 11353900 w 11353900"/>
              <a:gd name="connsiteY8" fmla="*/ 0 h 6110515"/>
              <a:gd name="connsiteX0" fmla="*/ 11353900 w 11438531"/>
              <a:gd name="connsiteY0" fmla="*/ 0 h 6110515"/>
              <a:gd name="connsiteX1" fmla="*/ 11438037 w 11438531"/>
              <a:gd name="connsiteY1" fmla="*/ 5232202 h 6110515"/>
              <a:gd name="connsiteX2" fmla="*/ 11218331 w 11438531"/>
              <a:gd name="connsiteY2" fmla="*/ 5520072 h 6110515"/>
              <a:gd name="connsiteX3" fmla="*/ 10947501 w 11438531"/>
              <a:gd name="connsiteY3" fmla="*/ 5778005 h 6110515"/>
              <a:gd name="connsiteX4" fmla="*/ 10808956 w 11438531"/>
              <a:gd name="connsiteY4" fmla="*/ 5916550 h 6110515"/>
              <a:gd name="connsiteX5" fmla="*/ 10731401 w 11438531"/>
              <a:gd name="connsiteY5" fmla="*/ 6055041 h 6110515"/>
              <a:gd name="connsiteX6" fmla="*/ 63600 w 11438531"/>
              <a:gd name="connsiteY6" fmla="*/ 6110515 h 6110515"/>
              <a:gd name="connsiteX7" fmla="*/ 98071 w 11438531"/>
              <a:gd name="connsiteY7" fmla="*/ 68943 h 6110515"/>
              <a:gd name="connsiteX8" fmla="*/ 11353900 w 11438531"/>
              <a:gd name="connsiteY8" fmla="*/ 0 h 6110515"/>
              <a:gd name="connsiteX0" fmla="*/ 11353900 w 11438531"/>
              <a:gd name="connsiteY0" fmla="*/ 0 h 6110515"/>
              <a:gd name="connsiteX1" fmla="*/ 11438037 w 11438531"/>
              <a:gd name="connsiteY1" fmla="*/ 5232202 h 6110515"/>
              <a:gd name="connsiteX2" fmla="*/ 11325011 w 11438531"/>
              <a:gd name="connsiteY2" fmla="*/ 5702952 h 6110515"/>
              <a:gd name="connsiteX3" fmla="*/ 10947501 w 11438531"/>
              <a:gd name="connsiteY3" fmla="*/ 5778005 h 6110515"/>
              <a:gd name="connsiteX4" fmla="*/ 10808956 w 11438531"/>
              <a:gd name="connsiteY4" fmla="*/ 5916550 h 6110515"/>
              <a:gd name="connsiteX5" fmla="*/ 10731401 w 11438531"/>
              <a:gd name="connsiteY5" fmla="*/ 6055041 h 6110515"/>
              <a:gd name="connsiteX6" fmla="*/ 63600 w 11438531"/>
              <a:gd name="connsiteY6" fmla="*/ 6110515 h 6110515"/>
              <a:gd name="connsiteX7" fmla="*/ 98071 w 11438531"/>
              <a:gd name="connsiteY7" fmla="*/ 68943 h 6110515"/>
              <a:gd name="connsiteX8" fmla="*/ 11353900 w 11438531"/>
              <a:gd name="connsiteY8" fmla="*/ 0 h 6110515"/>
              <a:gd name="connsiteX0" fmla="*/ 11353900 w 11438531"/>
              <a:gd name="connsiteY0" fmla="*/ 0 h 6110515"/>
              <a:gd name="connsiteX1" fmla="*/ 11438037 w 11438531"/>
              <a:gd name="connsiteY1" fmla="*/ 5232202 h 6110515"/>
              <a:gd name="connsiteX2" fmla="*/ 11325011 w 11438531"/>
              <a:gd name="connsiteY2" fmla="*/ 5702952 h 6110515"/>
              <a:gd name="connsiteX3" fmla="*/ 11138001 w 11438531"/>
              <a:gd name="connsiteY3" fmla="*/ 5884685 h 6110515"/>
              <a:gd name="connsiteX4" fmla="*/ 10808956 w 11438531"/>
              <a:gd name="connsiteY4" fmla="*/ 5916550 h 6110515"/>
              <a:gd name="connsiteX5" fmla="*/ 10731401 w 11438531"/>
              <a:gd name="connsiteY5" fmla="*/ 6055041 h 6110515"/>
              <a:gd name="connsiteX6" fmla="*/ 63600 w 11438531"/>
              <a:gd name="connsiteY6" fmla="*/ 6110515 h 6110515"/>
              <a:gd name="connsiteX7" fmla="*/ 98071 w 11438531"/>
              <a:gd name="connsiteY7" fmla="*/ 68943 h 6110515"/>
              <a:gd name="connsiteX8" fmla="*/ 11353900 w 11438531"/>
              <a:gd name="connsiteY8" fmla="*/ 0 h 6110515"/>
              <a:gd name="connsiteX0" fmla="*/ 11353900 w 11438531"/>
              <a:gd name="connsiteY0" fmla="*/ 0 h 6110515"/>
              <a:gd name="connsiteX1" fmla="*/ 11438037 w 11438531"/>
              <a:gd name="connsiteY1" fmla="*/ 5232202 h 6110515"/>
              <a:gd name="connsiteX2" fmla="*/ 11325011 w 11438531"/>
              <a:gd name="connsiteY2" fmla="*/ 5702952 h 6110515"/>
              <a:gd name="connsiteX3" fmla="*/ 11138001 w 11438531"/>
              <a:gd name="connsiteY3" fmla="*/ 5884685 h 6110515"/>
              <a:gd name="connsiteX4" fmla="*/ 11098516 w 11438531"/>
              <a:gd name="connsiteY4" fmla="*/ 5969890 h 6110515"/>
              <a:gd name="connsiteX5" fmla="*/ 10731401 w 11438531"/>
              <a:gd name="connsiteY5" fmla="*/ 6055041 h 6110515"/>
              <a:gd name="connsiteX6" fmla="*/ 63600 w 11438531"/>
              <a:gd name="connsiteY6" fmla="*/ 6110515 h 6110515"/>
              <a:gd name="connsiteX7" fmla="*/ 98071 w 11438531"/>
              <a:gd name="connsiteY7" fmla="*/ 68943 h 6110515"/>
              <a:gd name="connsiteX8" fmla="*/ 11353900 w 11438531"/>
              <a:gd name="connsiteY8" fmla="*/ 0 h 6110515"/>
              <a:gd name="connsiteX0" fmla="*/ 11353900 w 11438531"/>
              <a:gd name="connsiteY0" fmla="*/ 0 h 6110515"/>
              <a:gd name="connsiteX1" fmla="*/ 11438037 w 11438531"/>
              <a:gd name="connsiteY1" fmla="*/ 5232202 h 6110515"/>
              <a:gd name="connsiteX2" fmla="*/ 11347871 w 11438531"/>
              <a:gd name="connsiteY2" fmla="*/ 5588652 h 6110515"/>
              <a:gd name="connsiteX3" fmla="*/ 11138001 w 11438531"/>
              <a:gd name="connsiteY3" fmla="*/ 5884685 h 6110515"/>
              <a:gd name="connsiteX4" fmla="*/ 11098516 w 11438531"/>
              <a:gd name="connsiteY4" fmla="*/ 5969890 h 6110515"/>
              <a:gd name="connsiteX5" fmla="*/ 10731401 w 11438531"/>
              <a:gd name="connsiteY5" fmla="*/ 6055041 h 6110515"/>
              <a:gd name="connsiteX6" fmla="*/ 63600 w 11438531"/>
              <a:gd name="connsiteY6" fmla="*/ 6110515 h 6110515"/>
              <a:gd name="connsiteX7" fmla="*/ 98071 w 11438531"/>
              <a:gd name="connsiteY7" fmla="*/ 68943 h 6110515"/>
              <a:gd name="connsiteX8" fmla="*/ 11353900 w 11438531"/>
              <a:gd name="connsiteY8" fmla="*/ 0 h 6110515"/>
              <a:gd name="connsiteX0" fmla="*/ 11353900 w 11461357"/>
              <a:gd name="connsiteY0" fmla="*/ 0 h 6110515"/>
              <a:gd name="connsiteX1" fmla="*/ 11460897 w 11461357"/>
              <a:gd name="connsiteY1" fmla="*/ 5445562 h 6110515"/>
              <a:gd name="connsiteX2" fmla="*/ 11347871 w 11461357"/>
              <a:gd name="connsiteY2" fmla="*/ 5588652 h 6110515"/>
              <a:gd name="connsiteX3" fmla="*/ 11138001 w 11461357"/>
              <a:gd name="connsiteY3" fmla="*/ 5884685 h 6110515"/>
              <a:gd name="connsiteX4" fmla="*/ 11098516 w 11461357"/>
              <a:gd name="connsiteY4" fmla="*/ 5969890 h 6110515"/>
              <a:gd name="connsiteX5" fmla="*/ 10731401 w 11461357"/>
              <a:gd name="connsiteY5" fmla="*/ 6055041 h 6110515"/>
              <a:gd name="connsiteX6" fmla="*/ 63600 w 11461357"/>
              <a:gd name="connsiteY6" fmla="*/ 6110515 h 6110515"/>
              <a:gd name="connsiteX7" fmla="*/ 98071 w 11461357"/>
              <a:gd name="connsiteY7" fmla="*/ 68943 h 6110515"/>
              <a:gd name="connsiteX8" fmla="*/ 11353900 w 11461357"/>
              <a:gd name="connsiteY8" fmla="*/ 0 h 6110515"/>
              <a:gd name="connsiteX0" fmla="*/ 11353900 w 11461357"/>
              <a:gd name="connsiteY0" fmla="*/ 0 h 6110515"/>
              <a:gd name="connsiteX1" fmla="*/ 11460897 w 11461357"/>
              <a:gd name="connsiteY1" fmla="*/ 5445562 h 6110515"/>
              <a:gd name="connsiteX2" fmla="*/ 11325011 w 11461357"/>
              <a:gd name="connsiteY2" fmla="*/ 5672472 h 6110515"/>
              <a:gd name="connsiteX3" fmla="*/ 11138001 w 11461357"/>
              <a:gd name="connsiteY3" fmla="*/ 5884685 h 6110515"/>
              <a:gd name="connsiteX4" fmla="*/ 11098516 w 11461357"/>
              <a:gd name="connsiteY4" fmla="*/ 5969890 h 6110515"/>
              <a:gd name="connsiteX5" fmla="*/ 10731401 w 11461357"/>
              <a:gd name="connsiteY5" fmla="*/ 6055041 h 6110515"/>
              <a:gd name="connsiteX6" fmla="*/ 63600 w 11461357"/>
              <a:gd name="connsiteY6" fmla="*/ 6110515 h 6110515"/>
              <a:gd name="connsiteX7" fmla="*/ 98071 w 11461357"/>
              <a:gd name="connsiteY7" fmla="*/ 68943 h 6110515"/>
              <a:gd name="connsiteX8" fmla="*/ 11353900 w 11461357"/>
              <a:gd name="connsiteY8" fmla="*/ 0 h 6110515"/>
              <a:gd name="connsiteX0" fmla="*/ 11353900 w 11400501"/>
              <a:gd name="connsiteY0" fmla="*/ 0 h 6110515"/>
              <a:gd name="connsiteX1" fmla="*/ 11399937 w 11400501"/>
              <a:gd name="connsiteY1" fmla="*/ 5537002 h 6110515"/>
              <a:gd name="connsiteX2" fmla="*/ 11325011 w 11400501"/>
              <a:gd name="connsiteY2" fmla="*/ 5672472 h 6110515"/>
              <a:gd name="connsiteX3" fmla="*/ 11138001 w 11400501"/>
              <a:gd name="connsiteY3" fmla="*/ 5884685 h 6110515"/>
              <a:gd name="connsiteX4" fmla="*/ 11098516 w 11400501"/>
              <a:gd name="connsiteY4" fmla="*/ 5969890 h 6110515"/>
              <a:gd name="connsiteX5" fmla="*/ 10731401 w 11400501"/>
              <a:gd name="connsiteY5" fmla="*/ 6055041 h 6110515"/>
              <a:gd name="connsiteX6" fmla="*/ 63600 w 11400501"/>
              <a:gd name="connsiteY6" fmla="*/ 6110515 h 6110515"/>
              <a:gd name="connsiteX7" fmla="*/ 98071 w 11400501"/>
              <a:gd name="connsiteY7" fmla="*/ 68943 h 6110515"/>
              <a:gd name="connsiteX8" fmla="*/ 11353900 w 11400501"/>
              <a:gd name="connsiteY8" fmla="*/ 0 h 6110515"/>
              <a:gd name="connsiteX0" fmla="*/ 11353900 w 11402877"/>
              <a:gd name="connsiteY0" fmla="*/ 0 h 6110515"/>
              <a:gd name="connsiteX1" fmla="*/ 11402318 w 11402877"/>
              <a:gd name="connsiteY1" fmla="*/ 5425083 h 6110515"/>
              <a:gd name="connsiteX2" fmla="*/ 11325011 w 11402877"/>
              <a:gd name="connsiteY2" fmla="*/ 5672472 h 6110515"/>
              <a:gd name="connsiteX3" fmla="*/ 11138001 w 11402877"/>
              <a:gd name="connsiteY3" fmla="*/ 5884685 h 6110515"/>
              <a:gd name="connsiteX4" fmla="*/ 11098516 w 11402877"/>
              <a:gd name="connsiteY4" fmla="*/ 5969890 h 6110515"/>
              <a:gd name="connsiteX5" fmla="*/ 10731401 w 11402877"/>
              <a:gd name="connsiteY5" fmla="*/ 6055041 h 6110515"/>
              <a:gd name="connsiteX6" fmla="*/ 63600 w 11402877"/>
              <a:gd name="connsiteY6" fmla="*/ 6110515 h 6110515"/>
              <a:gd name="connsiteX7" fmla="*/ 98071 w 11402877"/>
              <a:gd name="connsiteY7" fmla="*/ 68943 h 6110515"/>
              <a:gd name="connsiteX8" fmla="*/ 11353900 w 11402877"/>
              <a:gd name="connsiteY8" fmla="*/ 0 h 6110515"/>
              <a:gd name="connsiteX0" fmla="*/ 11353900 w 11402877"/>
              <a:gd name="connsiteY0" fmla="*/ 0 h 6110515"/>
              <a:gd name="connsiteX1" fmla="*/ 11402318 w 11402877"/>
              <a:gd name="connsiteY1" fmla="*/ 5425083 h 6110515"/>
              <a:gd name="connsiteX2" fmla="*/ 11298817 w 11402877"/>
              <a:gd name="connsiteY2" fmla="*/ 5629610 h 6110515"/>
              <a:gd name="connsiteX3" fmla="*/ 11138001 w 11402877"/>
              <a:gd name="connsiteY3" fmla="*/ 5884685 h 6110515"/>
              <a:gd name="connsiteX4" fmla="*/ 11098516 w 11402877"/>
              <a:gd name="connsiteY4" fmla="*/ 5969890 h 6110515"/>
              <a:gd name="connsiteX5" fmla="*/ 10731401 w 11402877"/>
              <a:gd name="connsiteY5" fmla="*/ 6055041 h 6110515"/>
              <a:gd name="connsiteX6" fmla="*/ 63600 w 11402877"/>
              <a:gd name="connsiteY6" fmla="*/ 6110515 h 6110515"/>
              <a:gd name="connsiteX7" fmla="*/ 98071 w 11402877"/>
              <a:gd name="connsiteY7" fmla="*/ 68943 h 6110515"/>
              <a:gd name="connsiteX8" fmla="*/ 11353900 w 11402877"/>
              <a:gd name="connsiteY8" fmla="*/ 0 h 6110515"/>
              <a:gd name="connsiteX0" fmla="*/ 11353900 w 11402877"/>
              <a:gd name="connsiteY0" fmla="*/ 0 h 6110515"/>
              <a:gd name="connsiteX1" fmla="*/ 11402318 w 11402877"/>
              <a:gd name="connsiteY1" fmla="*/ 5425083 h 6110515"/>
              <a:gd name="connsiteX2" fmla="*/ 11298817 w 11402877"/>
              <a:gd name="connsiteY2" fmla="*/ 5629610 h 6110515"/>
              <a:gd name="connsiteX3" fmla="*/ 11154670 w 11402877"/>
              <a:gd name="connsiteY3" fmla="*/ 5772767 h 6110515"/>
              <a:gd name="connsiteX4" fmla="*/ 11098516 w 11402877"/>
              <a:gd name="connsiteY4" fmla="*/ 5969890 h 6110515"/>
              <a:gd name="connsiteX5" fmla="*/ 10731401 w 11402877"/>
              <a:gd name="connsiteY5" fmla="*/ 6055041 h 6110515"/>
              <a:gd name="connsiteX6" fmla="*/ 63600 w 11402877"/>
              <a:gd name="connsiteY6" fmla="*/ 6110515 h 6110515"/>
              <a:gd name="connsiteX7" fmla="*/ 98071 w 11402877"/>
              <a:gd name="connsiteY7" fmla="*/ 68943 h 6110515"/>
              <a:gd name="connsiteX8" fmla="*/ 11353900 w 11402877"/>
              <a:gd name="connsiteY8" fmla="*/ 0 h 6110515"/>
              <a:gd name="connsiteX0" fmla="*/ 11353900 w 11402877"/>
              <a:gd name="connsiteY0" fmla="*/ 0 h 6110515"/>
              <a:gd name="connsiteX1" fmla="*/ 11402318 w 11402877"/>
              <a:gd name="connsiteY1" fmla="*/ 5425083 h 6110515"/>
              <a:gd name="connsiteX2" fmla="*/ 11298817 w 11402877"/>
              <a:gd name="connsiteY2" fmla="*/ 5629610 h 6110515"/>
              <a:gd name="connsiteX3" fmla="*/ 11154670 w 11402877"/>
              <a:gd name="connsiteY3" fmla="*/ 5772767 h 6110515"/>
              <a:gd name="connsiteX4" fmla="*/ 11072322 w 11402877"/>
              <a:gd name="connsiteY4" fmla="*/ 5819871 h 6110515"/>
              <a:gd name="connsiteX5" fmla="*/ 10731401 w 11402877"/>
              <a:gd name="connsiteY5" fmla="*/ 6055041 h 6110515"/>
              <a:gd name="connsiteX6" fmla="*/ 63600 w 11402877"/>
              <a:gd name="connsiteY6" fmla="*/ 6110515 h 6110515"/>
              <a:gd name="connsiteX7" fmla="*/ 98071 w 11402877"/>
              <a:gd name="connsiteY7" fmla="*/ 68943 h 6110515"/>
              <a:gd name="connsiteX8" fmla="*/ 11353900 w 11402877"/>
              <a:gd name="connsiteY8" fmla="*/ 0 h 6110515"/>
              <a:gd name="connsiteX0" fmla="*/ 11353900 w 11402877"/>
              <a:gd name="connsiteY0" fmla="*/ 0 h 6110515"/>
              <a:gd name="connsiteX1" fmla="*/ 11402318 w 11402877"/>
              <a:gd name="connsiteY1" fmla="*/ 5425083 h 6110515"/>
              <a:gd name="connsiteX2" fmla="*/ 11298817 w 11402877"/>
              <a:gd name="connsiteY2" fmla="*/ 5629610 h 6110515"/>
              <a:gd name="connsiteX3" fmla="*/ 11154670 w 11402877"/>
              <a:gd name="connsiteY3" fmla="*/ 5772767 h 6110515"/>
              <a:gd name="connsiteX4" fmla="*/ 11072322 w 11402877"/>
              <a:gd name="connsiteY4" fmla="*/ 5819871 h 6110515"/>
              <a:gd name="connsiteX5" fmla="*/ 10886182 w 11402877"/>
              <a:gd name="connsiteY5" fmla="*/ 6035991 h 6110515"/>
              <a:gd name="connsiteX6" fmla="*/ 63600 w 11402877"/>
              <a:gd name="connsiteY6" fmla="*/ 6110515 h 6110515"/>
              <a:gd name="connsiteX7" fmla="*/ 98071 w 11402877"/>
              <a:gd name="connsiteY7" fmla="*/ 68943 h 6110515"/>
              <a:gd name="connsiteX8" fmla="*/ 11353900 w 11402877"/>
              <a:gd name="connsiteY8" fmla="*/ 0 h 611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02877" h="6110515">
                <a:moveTo>
                  <a:pt x="11353900" y="0"/>
                </a:moveTo>
                <a:cubicBezTo>
                  <a:pt x="11150700" y="2032000"/>
                  <a:pt x="11416606" y="3713956"/>
                  <a:pt x="11402318" y="5425083"/>
                </a:cubicBezTo>
                <a:cubicBezTo>
                  <a:pt x="11401049" y="5495640"/>
                  <a:pt x="11300086" y="5559053"/>
                  <a:pt x="11298817" y="5629610"/>
                </a:cubicBezTo>
                <a:lnTo>
                  <a:pt x="11154670" y="5772767"/>
                </a:lnTo>
                <a:lnTo>
                  <a:pt x="11072322" y="5819871"/>
                </a:lnTo>
                <a:lnTo>
                  <a:pt x="10886182" y="6035991"/>
                </a:lnTo>
                <a:lnTo>
                  <a:pt x="63600" y="6110515"/>
                </a:lnTo>
                <a:cubicBezTo>
                  <a:pt x="419200" y="4399039"/>
                  <a:pt x="-235757" y="3344334"/>
                  <a:pt x="98071" y="68943"/>
                </a:cubicBezTo>
                <a:cubicBezTo>
                  <a:pt x="3731481" y="54429"/>
                  <a:pt x="6994775" y="246742"/>
                  <a:pt x="1135390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24296" y="422173"/>
            <a:ext cx="446645" cy="392619"/>
            <a:chOff x="603372" y="422173"/>
            <a:chExt cx="446645" cy="392619"/>
          </a:xfrm>
        </p:grpSpPr>
        <p:sp>
          <p:nvSpPr>
            <p:cNvPr id="5" name="타원 4"/>
            <p:cNvSpPr/>
            <p:nvPr/>
          </p:nvSpPr>
          <p:spPr>
            <a:xfrm rot="538695">
              <a:off x="674568" y="754835"/>
              <a:ext cx="160499" cy="5995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이등변 삼각형 5"/>
            <p:cNvSpPr/>
            <p:nvPr/>
          </p:nvSpPr>
          <p:spPr>
            <a:xfrm rot="908004" flipV="1">
              <a:off x="685978" y="558339"/>
              <a:ext cx="207730" cy="198031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 rot="538695">
              <a:off x="603372" y="422173"/>
              <a:ext cx="446645" cy="224970"/>
            </a:xfrm>
            <a:prstGeom prst="ellipse">
              <a:avLst/>
            </a:prstGeom>
            <a:solidFill>
              <a:srgbClr val="FFC000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1359249" y="332189"/>
            <a:ext cx="446645" cy="404586"/>
            <a:chOff x="11359249" y="332189"/>
            <a:chExt cx="446645" cy="404586"/>
          </a:xfrm>
        </p:grpSpPr>
        <p:sp>
          <p:nvSpPr>
            <p:cNvPr id="9" name="타원 8"/>
            <p:cNvSpPr/>
            <p:nvPr/>
          </p:nvSpPr>
          <p:spPr>
            <a:xfrm rot="257603">
              <a:off x="11466340" y="676818"/>
              <a:ext cx="160499" cy="5995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이등변 삼각형 9"/>
            <p:cNvSpPr/>
            <p:nvPr/>
          </p:nvSpPr>
          <p:spPr>
            <a:xfrm rot="284075" flipV="1">
              <a:off x="11460235" y="472952"/>
              <a:ext cx="207730" cy="198031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292300">
              <a:off x="11359249" y="332189"/>
              <a:ext cx="446645" cy="224970"/>
            </a:xfrm>
            <a:prstGeom prst="ellipse">
              <a:avLst/>
            </a:prstGeom>
            <a:solidFill>
              <a:srgbClr val="00B0F0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085760" y="928962"/>
            <a:ext cx="2281694" cy="534657"/>
            <a:chOff x="1635164" y="2479457"/>
            <a:chExt cx="1323935" cy="372052"/>
          </a:xfrm>
        </p:grpSpPr>
        <p:sp>
          <p:nvSpPr>
            <p:cNvPr id="13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635164" y="2479457"/>
              <a:ext cx="1323935" cy="3720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prstClr val="white"/>
                  </a:solidFill>
                </a:rPr>
                <a:t>CONTENTS </a:t>
              </a:r>
            </a:p>
          </p:txBody>
        </p:sp>
        <p:sp>
          <p:nvSpPr>
            <p:cNvPr id="14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727238" y="2536864"/>
              <a:ext cx="1222335" cy="30158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>
                  <a:solidFill>
                    <a:srgbClr val="4472C4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개발</a:t>
              </a:r>
              <a:r>
                <a:rPr lang="en-US" altLang="ko-KR" sz="1050" b="1" dirty="0" smtClean="0">
                  <a:solidFill>
                    <a:srgbClr val="4472C4">
                      <a:lumMod val="75000"/>
                    </a:srgbClr>
                  </a:solidFill>
                </a:rPr>
                <a:t> </a:t>
              </a:r>
              <a:endParaRPr lang="en-US" altLang="ko-KR" sz="1050" b="1" dirty="0">
                <a:solidFill>
                  <a:srgbClr val="4472C4">
                    <a:lumMod val="75000"/>
                  </a:srgbClr>
                </a:solidFill>
              </a:endParaRPr>
            </a:p>
          </p:txBody>
        </p:sp>
      </p:grpSp>
      <p:cxnSp>
        <p:nvCxnSpPr>
          <p:cNvPr id="16" name="직선 연결선 15"/>
          <p:cNvCxnSpPr/>
          <p:nvPr/>
        </p:nvCxnSpPr>
        <p:spPr>
          <a:xfrm>
            <a:off x="6849381" y="1478534"/>
            <a:ext cx="61546" cy="47566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64" y="1609577"/>
            <a:ext cx="2434625" cy="208808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654" y="2575096"/>
            <a:ext cx="2943033" cy="103259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113" y="1828672"/>
            <a:ext cx="2505733" cy="59305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16" y="4160249"/>
            <a:ext cx="2109641" cy="186314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82" y="4576698"/>
            <a:ext cx="1034555" cy="1025025"/>
          </a:xfrm>
          <a:prstGeom prst="rect">
            <a:avLst/>
          </a:prstGeom>
        </p:spPr>
      </p:pic>
      <p:cxnSp>
        <p:nvCxnSpPr>
          <p:cNvPr id="24" name="직선 연결선 23"/>
          <p:cNvCxnSpPr/>
          <p:nvPr/>
        </p:nvCxnSpPr>
        <p:spPr>
          <a:xfrm flipH="1">
            <a:off x="629008" y="3932547"/>
            <a:ext cx="10658704" cy="2813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885" y="4198742"/>
            <a:ext cx="4480514" cy="1793999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227" y="4462167"/>
            <a:ext cx="1171214" cy="1295450"/>
          </a:xfrm>
          <a:prstGeom prst="rect">
            <a:avLst/>
          </a:prstGeom>
        </p:spPr>
      </p:pic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45" t="21378" r="33018" b="22150"/>
          <a:stretch/>
        </p:blipFill>
        <p:spPr bwMode="auto">
          <a:xfrm>
            <a:off x="7074318" y="2057400"/>
            <a:ext cx="1303293" cy="111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826" y="4469183"/>
            <a:ext cx="1731164" cy="1153658"/>
          </a:xfrm>
          <a:prstGeom prst="rect">
            <a:avLst/>
          </a:prstGeom>
        </p:spPr>
      </p:pic>
      <p:pic>
        <p:nvPicPr>
          <p:cNvPr id="1028" name="Picture 4" descr="ì ì´ì»¤ë¦¬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63" y="2045004"/>
            <a:ext cx="1055548" cy="105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ì¹´ì¹´ì¤ì§ëAPIì ëí ì´ë¯¸ì§ ê²ìê²°ê³¼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1002" y="2120625"/>
            <a:ext cx="1010184" cy="105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58" y="0"/>
            <a:ext cx="12202257" cy="6858000"/>
          </a:xfrm>
          <a:prstGeom prst="rect">
            <a:avLst/>
          </a:prstGeom>
        </p:spPr>
      </p:pic>
      <p:sp>
        <p:nvSpPr>
          <p:cNvPr id="3" name="자유형 2"/>
          <p:cNvSpPr/>
          <p:nvPr/>
        </p:nvSpPr>
        <p:spPr>
          <a:xfrm>
            <a:off x="359127" y="546098"/>
            <a:ext cx="11402877" cy="6110515"/>
          </a:xfrm>
          <a:custGeom>
            <a:avLst/>
            <a:gdLst>
              <a:gd name="connsiteX0" fmla="*/ 11126307 w 11126307"/>
              <a:gd name="connsiteY0" fmla="*/ 0 h 6110515"/>
              <a:gd name="connsiteX1" fmla="*/ 10994544 w 11126307"/>
              <a:gd name="connsiteY1" fmla="*/ 5308402 h 6110515"/>
              <a:gd name="connsiteX2" fmla="*/ 10990738 w 11126307"/>
              <a:gd name="connsiteY2" fmla="*/ 5520072 h 6110515"/>
              <a:gd name="connsiteX3" fmla="*/ 10719908 w 11126307"/>
              <a:gd name="connsiteY3" fmla="*/ 5778005 h 6110515"/>
              <a:gd name="connsiteX4" fmla="*/ 10581363 w 11126307"/>
              <a:gd name="connsiteY4" fmla="*/ 5916550 h 6110515"/>
              <a:gd name="connsiteX5" fmla="*/ 10503808 w 11126307"/>
              <a:gd name="connsiteY5" fmla="*/ 6055041 h 6110515"/>
              <a:gd name="connsiteX6" fmla="*/ 255107 w 11126307"/>
              <a:gd name="connsiteY6" fmla="*/ 6110515 h 6110515"/>
              <a:gd name="connsiteX7" fmla="*/ 226078 w 11126307"/>
              <a:gd name="connsiteY7" fmla="*/ 43543 h 6110515"/>
              <a:gd name="connsiteX8" fmla="*/ 11126307 w 11126307"/>
              <a:gd name="connsiteY8" fmla="*/ 0 h 6110515"/>
              <a:gd name="connsiteX0" fmla="*/ 11580892 w 11580892"/>
              <a:gd name="connsiteY0" fmla="*/ 0 h 6313715"/>
              <a:gd name="connsiteX1" fmla="*/ 11449129 w 11580892"/>
              <a:gd name="connsiteY1" fmla="*/ 5308402 h 6313715"/>
              <a:gd name="connsiteX2" fmla="*/ 11445323 w 11580892"/>
              <a:gd name="connsiteY2" fmla="*/ 5520072 h 6313715"/>
              <a:gd name="connsiteX3" fmla="*/ 11174493 w 11580892"/>
              <a:gd name="connsiteY3" fmla="*/ 5778005 h 6313715"/>
              <a:gd name="connsiteX4" fmla="*/ 11035948 w 11580892"/>
              <a:gd name="connsiteY4" fmla="*/ 5916550 h 6313715"/>
              <a:gd name="connsiteX5" fmla="*/ 10958393 w 11580892"/>
              <a:gd name="connsiteY5" fmla="*/ 6055041 h 6313715"/>
              <a:gd name="connsiteX6" fmla="*/ 87392 w 11580892"/>
              <a:gd name="connsiteY6" fmla="*/ 6313715 h 6313715"/>
              <a:gd name="connsiteX7" fmla="*/ 680663 w 11580892"/>
              <a:gd name="connsiteY7" fmla="*/ 43543 h 6313715"/>
              <a:gd name="connsiteX8" fmla="*/ 11580892 w 11580892"/>
              <a:gd name="connsiteY8" fmla="*/ 0 h 6313715"/>
              <a:gd name="connsiteX0" fmla="*/ 11493500 w 11493500"/>
              <a:gd name="connsiteY0" fmla="*/ 0 h 6313715"/>
              <a:gd name="connsiteX1" fmla="*/ 11361737 w 11493500"/>
              <a:gd name="connsiteY1" fmla="*/ 5308402 h 6313715"/>
              <a:gd name="connsiteX2" fmla="*/ 11357931 w 11493500"/>
              <a:gd name="connsiteY2" fmla="*/ 5520072 h 6313715"/>
              <a:gd name="connsiteX3" fmla="*/ 11087101 w 11493500"/>
              <a:gd name="connsiteY3" fmla="*/ 5778005 h 6313715"/>
              <a:gd name="connsiteX4" fmla="*/ 10948556 w 11493500"/>
              <a:gd name="connsiteY4" fmla="*/ 5916550 h 6313715"/>
              <a:gd name="connsiteX5" fmla="*/ 10871001 w 11493500"/>
              <a:gd name="connsiteY5" fmla="*/ 6055041 h 6313715"/>
              <a:gd name="connsiteX6" fmla="*/ 0 w 11493500"/>
              <a:gd name="connsiteY6" fmla="*/ 6313715 h 6313715"/>
              <a:gd name="connsiteX7" fmla="*/ 593271 w 11493500"/>
              <a:gd name="connsiteY7" fmla="*/ 43543 h 6313715"/>
              <a:gd name="connsiteX8" fmla="*/ 11493500 w 11493500"/>
              <a:gd name="connsiteY8" fmla="*/ 0 h 6313715"/>
              <a:gd name="connsiteX0" fmla="*/ 11290300 w 11290300"/>
              <a:gd name="connsiteY0" fmla="*/ 0 h 6110515"/>
              <a:gd name="connsiteX1" fmla="*/ 11158537 w 11290300"/>
              <a:gd name="connsiteY1" fmla="*/ 5308402 h 6110515"/>
              <a:gd name="connsiteX2" fmla="*/ 11154731 w 11290300"/>
              <a:gd name="connsiteY2" fmla="*/ 5520072 h 6110515"/>
              <a:gd name="connsiteX3" fmla="*/ 10883901 w 11290300"/>
              <a:gd name="connsiteY3" fmla="*/ 5778005 h 6110515"/>
              <a:gd name="connsiteX4" fmla="*/ 10745356 w 11290300"/>
              <a:gd name="connsiteY4" fmla="*/ 5916550 h 6110515"/>
              <a:gd name="connsiteX5" fmla="*/ 10667801 w 11290300"/>
              <a:gd name="connsiteY5" fmla="*/ 6055041 h 6110515"/>
              <a:gd name="connsiteX6" fmla="*/ 0 w 11290300"/>
              <a:gd name="connsiteY6" fmla="*/ 6110515 h 6110515"/>
              <a:gd name="connsiteX7" fmla="*/ 390071 w 11290300"/>
              <a:gd name="connsiteY7" fmla="*/ 43543 h 6110515"/>
              <a:gd name="connsiteX8" fmla="*/ 11290300 w 11290300"/>
              <a:gd name="connsiteY8" fmla="*/ 0 h 6110515"/>
              <a:gd name="connsiteX0" fmla="*/ 11353900 w 11353900"/>
              <a:gd name="connsiteY0" fmla="*/ 0 h 6110515"/>
              <a:gd name="connsiteX1" fmla="*/ 11222137 w 11353900"/>
              <a:gd name="connsiteY1" fmla="*/ 5308402 h 6110515"/>
              <a:gd name="connsiteX2" fmla="*/ 11218331 w 11353900"/>
              <a:gd name="connsiteY2" fmla="*/ 5520072 h 6110515"/>
              <a:gd name="connsiteX3" fmla="*/ 10947501 w 11353900"/>
              <a:gd name="connsiteY3" fmla="*/ 5778005 h 6110515"/>
              <a:gd name="connsiteX4" fmla="*/ 10808956 w 11353900"/>
              <a:gd name="connsiteY4" fmla="*/ 5916550 h 6110515"/>
              <a:gd name="connsiteX5" fmla="*/ 10731401 w 11353900"/>
              <a:gd name="connsiteY5" fmla="*/ 6055041 h 6110515"/>
              <a:gd name="connsiteX6" fmla="*/ 63600 w 11353900"/>
              <a:gd name="connsiteY6" fmla="*/ 6110515 h 6110515"/>
              <a:gd name="connsiteX7" fmla="*/ 98071 w 11353900"/>
              <a:gd name="connsiteY7" fmla="*/ 68943 h 6110515"/>
              <a:gd name="connsiteX8" fmla="*/ 11353900 w 11353900"/>
              <a:gd name="connsiteY8" fmla="*/ 0 h 6110515"/>
              <a:gd name="connsiteX0" fmla="*/ 11353900 w 11438531"/>
              <a:gd name="connsiteY0" fmla="*/ 0 h 6110515"/>
              <a:gd name="connsiteX1" fmla="*/ 11438037 w 11438531"/>
              <a:gd name="connsiteY1" fmla="*/ 5232202 h 6110515"/>
              <a:gd name="connsiteX2" fmla="*/ 11218331 w 11438531"/>
              <a:gd name="connsiteY2" fmla="*/ 5520072 h 6110515"/>
              <a:gd name="connsiteX3" fmla="*/ 10947501 w 11438531"/>
              <a:gd name="connsiteY3" fmla="*/ 5778005 h 6110515"/>
              <a:gd name="connsiteX4" fmla="*/ 10808956 w 11438531"/>
              <a:gd name="connsiteY4" fmla="*/ 5916550 h 6110515"/>
              <a:gd name="connsiteX5" fmla="*/ 10731401 w 11438531"/>
              <a:gd name="connsiteY5" fmla="*/ 6055041 h 6110515"/>
              <a:gd name="connsiteX6" fmla="*/ 63600 w 11438531"/>
              <a:gd name="connsiteY6" fmla="*/ 6110515 h 6110515"/>
              <a:gd name="connsiteX7" fmla="*/ 98071 w 11438531"/>
              <a:gd name="connsiteY7" fmla="*/ 68943 h 6110515"/>
              <a:gd name="connsiteX8" fmla="*/ 11353900 w 11438531"/>
              <a:gd name="connsiteY8" fmla="*/ 0 h 6110515"/>
              <a:gd name="connsiteX0" fmla="*/ 11353900 w 11438531"/>
              <a:gd name="connsiteY0" fmla="*/ 0 h 6110515"/>
              <a:gd name="connsiteX1" fmla="*/ 11438037 w 11438531"/>
              <a:gd name="connsiteY1" fmla="*/ 5232202 h 6110515"/>
              <a:gd name="connsiteX2" fmla="*/ 11325011 w 11438531"/>
              <a:gd name="connsiteY2" fmla="*/ 5702952 h 6110515"/>
              <a:gd name="connsiteX3" fmla="*/ 10947501 w 11438531"/>
              <a:gd name="connsiteY3" fmla="*/ 5778005 h 6110515"/>
              <a:gd name="connsiteX4" fmla="*/ 10808956 w 11438531"/>
              <a:gd name="connsiteY4" fmla="*/ 5916550 h 6110515"/>
              <a:gd name="connsiteX5" fmla="*/ 10731401 w 11438531"/>
              <a:gd name="connsiteY5" fmla="*/ 6055041 h 6110515"/>
              <a:gd name="connsiteX6" fmla="*/ 63600 w 11438531"/>
              <a:gd name="connsiteY6" fmla="*/ 6110515 h 6110515"/>
              <a:gd name="connsiteX7" fmla="*/ 98071 w 11438531"/>
              <a:gd name="connsiteY7" fmla="*/ 68943 h 6110515"/>
              <a:gd name="connsiteX8" fmla="*/ 11353900 w 11438531"/>
              <a:gd name="connsiteY8" fmla="*/ 0 h 6110515"/>
              <a:gd name="connsiteX0" fmla="*/ 11353900 w 11438531"/>
              <a:gd name="connsiteY0" fmla="*/ 0 h 6110515"/>
              <a:gd name="connsiteX1" fmla="*/ 11438037 w 11438531"/>
              <a:gd name="connsiteY1" fmla="*/ 5232202 h 6110515"/>
              <a:gd name="connsiteX2" fmla="*/ 11325011 w 11438531"/>
              <a:gd name="connsiteY2" fmla="*/ 5702952 h 6110515"/>
              <a:gd name="connsiteX3" fmla="*/ 11138001 w 11438531"/>
              <a:gd name="connsiteY3" fmla="*/ 5884685 h 6110515"/>
              <a:gd name="connsiteX4" fmla="*/ 10808956 w 11438531"/>
              <a:gd name="connsiteY4" fmla="*/ 5916550 h 6110515"/>
              <a:gd name="connsiteX5" fmla="*/ 10731401 w 11438531"/>
              <a:gd name="connsiteY5" fmla="*/ 6055041 h 6110515"/>
              <a:gd name="connsiteX6" fmla="*/ 63600 w 11438531"/>
              <a:gd name="connsiteY6" fmla="*/ 6110515 h 6110515"/>
              <a:gd name="connsiteX7" fmla="*/ 98071 w 11438531"/>
              <a:gd name="connsiteY7" fmla="*/ 68943 h 6110515"/>
              <a:gd name="connsiteX8" fmla="*/ 11353900 w 11438531"/>
              <a:gd name="connsiteY8" fmla="*/ 0 h 6110515"/>
              <a:gd name="connsiteX0" fmla="*/ 11353900 w 11438531"/>
              <a:gd name="connsiteY0" fmla="*/ 0 h 6110515"/>
              <a:gd name="connsiteX1" fmla="*/ 11438037 w 11438531"/>
              <a:gd name="connsiteY1" fmla="*/ 5232202 h 6110515"/>
              <a:gd name="connsiteX2" fmla="*/ 11325011 w 11438531"/>
              <a:gd name="connsiteY2" fmla="*/ 5702952 h 6110515"/>
              <a:gd name="connsiteX3" fmla="*/ 11138001 w 11438531"/>
              <a:gd name="connsiteY3" fmla="*/ 5884685 h 6110515"/>
              <a:gd name="connsiteX4" fmla="*/ 11098516 w 11438531"/>
              <a:gd name="connsiteY4" fmla="*/ 5969890 h 6110515"/>
              <a:gd name="connsiteX5" fmla="*/ 10731401 w 11438531"/>
              <a:gd name="connsiteY5" fmla="*/ 6055041 h 6110515"/>
              <a:gd name="connsiteX6" fmla="*/ 63600 w 11438531"/>
              <a:gd name="connsiteY6" fmla="*/ 6110515 h 6110515"/>
              <a:gd name="connsiteX7" fmla="*/ 98071 w 11438531"/>
              <a:gd name="connsiteY7" fmla="*/ 68943 h 6110515"/>
              <a:gd name="connsiteX8" fmla="*/ 11353900 w 11438531"/>
              <a:gd name="connsiteY8" fmla="*/ 0 h 6110515"/>
              <a:gd name="connsiteX0" fmla="*/ 11353900 w 11438531"/>
              <a:gd name="connsiteY0" fmla="*/ 0 h 6110515"/>
              <a:gd name="connsiteX1" fmla="*/ 11438037 w 11438531"/>
              <a:gd name="connsiteY1" fmla="*/ 5232202 h 6110515"/>
              <a:gd name="connsiteX2" fmla="*/ 11347871 w 11438531"/>
              <a:gd name="connsiteY2" fmla="*/ 5588652 h 6110515"/>
              <a:gd name="connsiteX3" fmla="*/ 11138001 w 11438531"/>
              <a:gd name="connsiteY3" fmla="*/ 5884685 h 6110515"/>
              <a:gd name="connsiteX4" fmla="*/ 11098516 w 11438531"/>
              <a:gd name="connsiteY4" fmla="*/ 5969890 h 6110515"/>
              <a:gd name="connsiteX5" fmla="*/ 10731401 w 11438531"/>
              <a:gd name="connsiteY5" fmla="*/ 6055041 h 6110515"/>
              <a:gd name="connsiteX6" fmla="*/ 63600 w 11438531"/>
              <a:gd name="connsiteY6" fmla="*/ 6110515 h 6110515"/>
              <a:gd name="connsiteX7" fmla="*/ 98071 w 11438531"/>
              <a:gd name="connsiteY7" fmla="*/ 68943 h 6110515"/>
              <a:gd name="connsiteX8" fmla="*/ 11353900 w 11438531"/>
              <a:gd name="connsiteY8" fmla="*/ 0 h 6110515"/>
              <a:gd name="connsiteX0" fmla="*/ 11353900 w 11461357"/>
              <a:gd name="connsiteY0" fmla="*/ 0 h 6110515"/>
              <a:gd name="connsiteX1" fmla="*/ 11460897 w 11461357"/>
              <a:gd name="connsiteY1" fmla="*/ 5445562 h 6110515"/>
              <a:gd name="connsiteX2" fmla="*/ 11347871 w 11461357"/>
              <a:gd name="connsiteY2" fmla="*/ 5588652 h 6110515"/>
              <a:gd name="connsiteX3" fmla="*/ 11138001 w 11461357"/>
              <a:gd name="connsiteY3" fmla="*/ 5884685 h 6110515"/>
              <a:gd name="connsiteX4" fmla="*/ 11098516 w 11461357"/>
              <a:gd name="connsiteY4" fmla="*/ 5969890 h 6110515"/>
              <a:gd name="connsiteX5" fmla="*/ 10731401 w 11461357"/>
              <a:gd name="connsiteY5" fmla="*/ 6055041 h 6110515"/>
              <a:gd name="connsiteX6" fmla="*/ 63600 w 11461357"/>
              <a:gd name="connsiteY6" fmla="*/ 6110515 h 6110515"/>
              <a:gd name="connsiteX7" fmla="*/ 98071 w 11461357"/>
              <a:gd name="connsiteY7" fmla="*/ 68943 h 6110515"/>
              <a:gd name="connsiteX8" fmla="*/ 11353900 w 11461357"/>
              <a:gd name="connsiteY8" fmla="*/ 0 h 6110515"/>
              <a:gd name="connsiteX0" fmla="*/ 11353900 w 11461357"/>
              <a:gd name="connsiteY0" fmla="*/ 0 h 6110515"/>
              <a:gd name="connsiteX1" fmla="*/ 11460897 w 11461357"/>
              <a:gd name="connsiteY1" fmla="*/ 5445562 h 6110515"/>
              <a:gd name="connsiteX2" fmla="*/ 11325011 w 11461357"/>
              <a:gd name="connsiteY2" fmla="*/ 5672472 h 6110515"/>
              <a:gd name="connsiteX3" fmla="*/ 11138001 w 11461357"/>
              <a:gd name="connsiteY3" fmla="*/ 5884685 h 6110515"/>
              <a:gd name="connsiteX4" fmla="*/ 11098516 w 11461357"/>
              <a:gd name="connsiteY4" fmla="*/ 5969890 h 6110515"/>
              <a:gd name="connsiteX5" fmla="*/ 10731401 w 11461357"/>
              <a:gd name="connsiteY5" fmla="*/ 6055041 h 6110515"/>
              <a:gd name="connsiteX6" fmla="*/ 63600 w 11461357"/>
              <a:gd name="connsiteY6" fmla="*/ 6110515 h 6110515"/>
              <a:gd name="connsiteX7" fmla="*/ 98071 w 11461357"/>
              <a:gd name="connsiteY7" fmla="*/ 68943 h 6110515"/>
              <a:gd name="connsiteX8" fmla="*/ 11353900 w 11461357"/>
              <a:gd name="connsiteY8" fmla="*/ 0 h 6110515"/>
              <a:gd name="connsiteX0" fmla="*/ 11353900 w 11400501"/>
              <a:gd name="connsiteY0" fmla="*/ 0 h 6110515"/>
              <a:gd name="connsiteX1" fmla="*/ 11399937 w 11400501"/>
              <a:gd name="connsiteY1" fmla="*/ 5537002 h 6110515"/>
              <a:gd name="connsiteX2" fmla="*/ 11325011 w 11400501"/>
              <a:gd name="connsiteY2" fmla="*/ 5672472 h 6110515"/>
              <a:gd name="connsiteX3" fmla="*/ 11138001 w 11400501"/>
              <a:gd name="connsiteY3" fmla="*/ 5884685 h 6110515"/>
              <a:gd name="connsiteX4" fmla="*/ 11098516 w 11400501"/>
              <a:gd name="connsiteY4" fmla="*/ 5969890 h 6110515"/>
              <a:gd name="connsiteX5" fmla="*/ 10731401 w 11400501"/>
              <a:gd name="connsiteY5" fmla="*/ 6055041 h 6110515"/>
              <a:gd name="connsiteX6" fmla="*/ 63600 w 11400501"/>
              <a:gd name="connsiteY6" fmla="*/ 6110515 h 6110515"/>
              <a:gd name="connsiteX7" fmla="*/ 98071 w 11400501"/>
              <a:gd name="connsiteY7" fmla="*/ 68943 h 6110515"/>
              <a:gd name="connsiteX8" fmla="*/ 11353900 w 11400501"/>
              <a:gd name="connsiteY8" fmla="*/ 0 h 6110515"/>
              <a:gd name="connsiteX0" fmla="*/ 11353900 w 11402877"/>
              <a:gd name="connsiteY0" fmla="*/ 0 h 6110515"/>
              <a:gd name="connsiteX1" fmla="*/ 11402318 w 11402877"/>
              <a:gd name="connsiteY1" fmla="*/ 5425083 h 6110515"/>
              <a:gd name="connsiteX2" fmla="*/ 11325011 w 11402877"/>
              <a:gd name="connsiteY2" fmla="*/ 5672472 h 6110515"/>
              <a:gd name="connsiteX3" fmla="*/ 11138001 w 11402877"/>
              <a:gd name="connsiteY3" fmla="*/ 5884685 h 6110515"/>
              <a:gd name="connsiteX4" fmla="*/ 11098516 w 11402877"/>
              <a:gd name="connsiteY4" fmla="*/ 5969890 h 6110515"/>
              <a:gd name="connsiteX5" fmla="*/ 10731401 w 11402877"/>
              <a:gd name="connsiteY5" fmla="*/ 6055041 h 6110515"/>
              <a:gd name="connsiteX6" fmla="*/ 63600 w 11402877"/>
              <a:gd name="connsiteY6" fmla="*/ 6110515 h 6110515"/>
              <a:gd name="connsiteX7" fmla="*/ 98071 w 11402877"/>
              <a:gd name="connsiteY7" fmla="*/ 68943 h 6110515"/>
              <a:gd name="connsiteX8" fmla="*/ 11353900 w 11402877"/>
              <a:gd name="connsiteY8" fmla="*/ 0 h 6110515"/>
              <a:gd name="connsiteX0" fmla="*/ 11353900 w 11402877"/>
              <a:gd name="connsiteY0" fmla="*/ 0 h 6110515"/>
              <a:gd name="connsiteX1" fmla="*/ 11402318 w 11402877"/>
              <a:gd name="connsiteY1" fmla="*/ 5425083 h 6110515"/>
              <a:gd name="connsiteX2" fmla="*/ 11298817 w 11402877"/>
              <a:gd name="connsiteY2" fmla="*/ 5629610 h 6110515"/>
              <a:gd name="connsiteX3" fmla="*/ 11138001 w 11402877"/>
              <a:gd name="connsiteY3" fmla="*/ 5884685 h 6110515"/>
              <a:gd name="connsiteX4" fmla="*/ 11098516 w 11402877"/>
              <a:gd name="connsiteY4" fmla="*/ 5969890 h 6110515"/>
              <a:gd name="connsiteX5" fmla="*/ 10731401 w 11402877"/>
              <a:gd name="connsiteY5" fmla="*/ 6055041 h 6110515"/>
              <a:gd name="connsiteX6" fmla="*/ 63600 w 11402877"/>
              <a:gd name="connsiteY6" fmla="*/ 6110515 h 6110515"/>
              <a:gd name="connsiteX7" fmla="*/ 98071 w 11402877"/>
              <a:gd name="connsiteY7" fmla="*/ 68943 h 6110515"/>
              <a:gd name="connsiteX8" fmla="*/ 11353900 w 11402877"/>
              <a:gd name="connsiteY8" fmla="*/ 0 h 6110515"/>
              <a:gd name="connsiteX0" fmla="*/ 11353900 w 11402877"/>
              <a:gd name="connsiteY0" fmla="*/ 0 h 6110515"/>
              <a:gd name="connsiteX1" fmla="*/ 11402318 w 11402877"/>
              <a:gd name="connsiteY1" fmla="*/ 5425083 h 6110515"/>
              <a:gd name="connsiteX2" fmla="*/ 11298817 w 11402877"/>
              <a:gd name="connsiteY2" fmla="*/ 5629610 h 6110515"/>
              <a:gd name="connsiteX3" fmla="*/ 11154670 w 11402877"/>
              <a:gd name="connsiteY3" fmla="*/ 5772767 h 6110515"/>
              <a:gd name="connsiteX4" fmla="*/ 11098516 w 11402877"/>
              <a:gd name="connsiteY4" fmla="*/ 5969890 h 6110515"/>
              <a:gd name="connsiteX5" fmla="*/ 10731401 w 11402877"/>
              <a:gd name="connsiteY5" fmla="*/ 6055041 h 6110515"/>
              <a:gd name="connsiteX6" fmla="*/ 63600 w 11402877"/>
              <a:gd name="connsiteY6" fmla="*/ 6110515 h 6110515"/>
              <a:gd name="connsiteX7" fmla="*/ 98071 w 11402877"/>
              <a:gd name="connsiteY7" fmla="*/ 68943 h 6110515"/>
              <a:gd name="connsiteX8" fmla="*/ 11353900 w 11402877"/>
              <a:gd name="connsiteY8" fmla="*/ 0 h 6110515"/>
              <a:gd name="connsiteX0" fmla="*/ 11353900 w 11402877"/>
              <a:gd name="connsiteY0" fmla="*/ 0 h 6110515"/>
              <a:gd name="connsiteX1" fmla="*/ 11402318 w 11402877"/>
              <a:gd name="connsiteY1" fmla="*/ 5425083 h 6110515"/>
              <a:gd name="connsiteX2" fmla="*/ 11298817 w 11402877"/>
              <a:gd name="connsiteY2" fmla="*/ 5629610 h 6110515"/>
              <a:gd name="connsiteX3" fmla="*/ 11154670 w 11402877"/>
              <a:gd name="connsiteY3" fmla="*/ 5772767 h 6110515"/>
              <a:gd name="connsiteX4" fmla="*/ 11072322 w 11402877"/>
              <a:gd name="connsiteY4" fmla="*/ 5819871 h 6110515"/>
              <a:gd name="connsiteX5" fmla="*/ 10731401 w 11402877"/>
              <a:gd name="connsiteY5" fmla="*/ 6055041 h 6110515"/>
              <a:gd name="connsiteX6" fmla="*/ 63600 w 11402877"/>
              <a:gd name="connsiteY6" fmla="*/ 6110515 h 6110515"/>
              <a:gd name="connsiteX7" fmla="*/ 98071 w 11402877"/>
              <a:gd name="connsiteY7" fmla="*/ 68943 h 6110515"/>
              <a:gd name="connsiteX8" fmla="*/ 11353900 w 11402877"/>
              <a:gd name="connsiteY8" fmla="*/ 0 h 6110515"/>
              <a:gd name="connsiteX0" fmla="*/ 11353900 w 11402877"/>
              <a:gd name="connsiteY0" fmla="*/ 0 h 6110515"/>
              <a:gd name="connsiteX1" fmla="*/ 11402318 w 11402877"/>
              <a:gd name="connsiteY1" fmla="*/ 5425083 h 6110515"/>
              <a:gd name="connsiteX2" fmla="*/ 11298817 w 11402877"/>
              <a:gd name="connsiteY2" fmla="*/ 5629610 h 6110515"/>
              <a:gd name="connsiteX3" fmla="*/ 11154670 w 11402877"/>
              <a:gd name="connsiteY3" fmla="*/ 5772767 h 6110515"/>
              <a:gd name="connsiteX4" fmla="*/ 11072322 w 11402877"/>
              <a:gd name="connsiteY4" fmla="*/ 5819871 h 6110515"/>
              <a:gd name="connsiteX5" fmla="*/ 10886182 w 11402877"/>
              <a:gd name="connsiteY5" fmla="*/ 6035991 h 6110515"/>
              <a:gd name="connsiteX6" fmla="*/ 63600 w 11402877"/>
              <a:gd name="connsiteY6" fmla="*/ 6110515 h 6110515"/>
              <a:gd name="connsiteX7" fmla="*/ 98071 w 11402877"/>
              <a:gd name="connsiteY7" fmla="*/ 68943 h 6110515"/>
              <a:gd name="connsiteX8" fmla="*/ 11353900 w 11402877"/>
              <a:gd name="connsiteY8" fmla="*/ 0 h 611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02877" h="6110515">
                <a:moveTo>
                  <a:pt x="11353900" y="0"/>
                </a:moveTo>
                <a:cubicBezTo>
                  <a:pt x="11150700" y="2032000"/>
                  <a:pt x="11416606" y="3713956"/>
                  <a:pt x="11402318" y="5425083"/>
                </a:cubicBezTo>
                <a:cubicBezTo>
                  <a:pt x="11401049" y="5495640"/>
                  <a:pt x="11300086" y="5559053"/>
                  <a:pt x="11298817" y="5629610"/>
                </a:cubicBezTo>
                <a:lnTo>
                  <a:pt x="11154670" y="5772767"/>
                </a:lnTo>
                <a:lnTo>
                  <a:pt x="11072322" y="5819871"/>
                </a:lnTo>
                <a:lnTo>
                  <a:pt x="10886182" y="6035991"/>
                </a:lnTo>
                <a:lnTo>
                  <a:pt x="63600" y="6110515"/>
                </a:lnTo>
                <a:cubicBezTo>
                  <a:pt x="419200" y="4399039"/>
                  <a:pt x="-235757" y="3344334"/>
                  <a:pt x="98071" y="68943"/>
                </a:cubicBezTo>
                <a:cubicBezTo>
                  <a:pt x="3731481" y="54429"/>
                  <a:pt x="6994775" y="246742"/>
                  <a:pt x="1135390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24296" y="422173"/>
            <a:ext cx="446645" cy="392619"/>
            <a:chOff x="603372" y="422173"/>
            <a:chExt cx="446645" cy="392619"/>
          </a:xfrm>
        </p:grpSpPr>
        <p:sp>
          <p:nvSpPr>
            <p:cNvPr id="5" name="타원 4"/>
            <p:cNvSpPr/>
            <p:nvPr/>
          </p:nvSpPr>
          <p:spPr>
            <a:xfrm rot="538695">
              <a:off x="674568" y="754835"/>
              <a:ext cx="160499" cy="5995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이등변 삼각형 5"/>
            <p:cNvSpPr/>
            <p:nvPr/>
          </p:nvSpPr>
          <p:spPr>
            <a:xfrm rot="908004" flipV="1">
              <a:off x="685978" y="558339"/>
              <a:ext cx="207730" cy="198031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 rot="538695">
              <a:off x="603372" y="422173"/>
              <a:ext cx="446645" cy="224970"/>
            </a:xfrm>
            <a:prstGeom prst="ellipse">
              <a:avLst/>
            </a:prstGeom>
            <a:solidFill>
              <a:srgbClr val="FFC000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1359249" y="332189"/>
            <a:ext cx="446645" cy="404586"/>
            <a:chOff x="11359249" y="332189"/>
            <a:chExt cx="446645" cy="404586"/>
          </a:xfrm>
        </p:grpSpPr>
        <p:sp>
          <p:nvSpPr>
            <p:cNvPr id="9" name="타원 8"/>
            <p:cNvSpPr/>
            <p:nvPr/>
          </p:nvSpPr>
          <p:spPr>
            <a:xfrm rot="257603">
              <a:off x="11466340" y="676818"/>
              <a:ext cx="160499" cy="5995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이등변 삼각형 9"/>
            <p:cNvSpPr/>
            <p:nvPr/>
          </p:nvSpPr>
          <p:spPr>
            <a:xfrm rot="284075" flipV="1">
              <a:off x="11460235" y="472952"/>
              <a:ext cx="207730" cy="198031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292300">
              <a:off x="11359249" y="332189"/>
              <a:ext cx="446645" cy="224970"/>
            </a:xfrm>
            <a:prstGeom prst="ellipse">
              <a:avLst/>
            </a:prstGeom>
            <a:solidFill>
              <a:srgbClr val="00B0F0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085760" y="928962"/>
            <a:ext cx="2281694" cy="534657"/>
            <a:chOff x="1635164" y="2479457"/>
            <a:chExt cx="1323935" cy="372052"/>
          </a:xfrm>
        </p:grpSpPr>
        <p:sp>
          <p:nvSpPr>
            <p:cNvPr id="13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635164" y="2479457"/>
              <a:ext cx="1323935" cy="3720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prstClr val="white"/>
                  </a:solidFill>
                </a:rPr>
                <a:t>CONTENTS </a:t>
              </a:r>
            </a:p>
          </p:txBody>
        </p:sp>
        <p:sp>
          <p:nvSpPr>
            <p:cNvPr id="14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727238" y="2536864"/>
              <a:ext cx="1222335" cy="30158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>
                  <a:solidFill>
                    <a:srgbClr val="4472C4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DB </a:t>
              </a:r>
              <a:endParaRPr lang="en-US" altLang="ko-KR" sz="1600" b="1" dirty="0">
                <a:solidFill>
                  <a:srgbClr val="4472C4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43" name="그림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21" y="1800571"/>
            <a:ext cx="10469599" cy="451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9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57" y="0"/>
            <a:ext cx="12202257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4E60B47-A9B2-48BD-AA15-FF088B9B5E2D}"/>
              </a:ext>
            </a:extLst>
          </p:cNvPr>
          <p:cNvSpPr/>
          <p:nvPr/>
        </p:nvSpPr>
        <p:spPr>
          <a:xfrm>
            <a:off x="-1662331" y="23724"/>
            <a:ext cx="1029286" cy="945801"/>
          </a:xfrm>
          <a:prstGeom prst="rect">
            <a:avLst/>
          </a:prstGeom>
          <a:solidFill>
            <a:srgbClr val="FA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CB8F1-0F0C-42E6-B111-B58B9F912928}"/>
              </a:ext>
            </a:extLst>
          </p:cNvPr>
          <p:cNvSpPr/>
          <p:nvPr/>
        </p:nvSpPr>
        <p:spPr>
          <a:xfrm>
            <a:off x="-1662331" y="994973"/>
            <a:ext cx="1029286" cy="945801"/>
          </a:xfrm>
          <a:prstGeom prst="rect">
            <a:avLst/>
          </a:prstGeom>
          <a:solidFill>
            <a:srgbClr val="423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122B972-BED4-428B-BDC2-D86B92C9A6DD}"/>
              </a:ext>
            </a:extLst>
          </p:cNvPr>
          <p:cNvGrpSpPr/>
          <p:nvPr/>
        </p:nvGrpSpPr>
        <p:grpSpPr>
          <a:xfrm>
            <a:off x="10274077" y="271273"/>
            <a:ext cx="352806" cy="252983"/>
            <a:chOff x="10274077" y="271273"/>
            <a:chExt cx="352806" cy="252983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5ACA639-B911-46EF-A9D6-7C85B4E34B39}"/>
                </a:ext>
              </a:extLst>
            </p:cNvPr>
            <p:cNvSpPr/>
            <p:nvPr/>
          </p:nvSpPr>
          <p:spPr>
            <a:xfrm>
              <a:off x="10274077" y="271273"/>
              <a:ext cx="352806" cy="45719"/>
            </a:xfrm>
            <a:prstGeom prst="roundRect">
              <a:avLst/>
            </a:prstGeom>
            <a:solidFill>
              <a:srgbClr val="9389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635E0445-C4E0-40BD-9754-908600127825}"/>
                </a:ext>
              </a:extLst>
            </p:cNvPr>
            <p:cNvSpPr/>
            <p:nvPr/>
          </p:nvSpPr>
          <p:spPr>
            <a:xfrm>
              <a:off x="10274077" y="374905"/>
              <a:ext cx="352806" cy="45719"/>
            </a:xfrm>
            <a:prstGeom prst="roundRect">
              <a:avLst/>
            </a:prstGeom>
            <a:solidFill>
              <a:srgbClr val="9389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B2681BE6-281F-4904-8A9B-672B7BA05D6E}"/>
                </a:ext>
              </a:extLst>
            </p:cNvPr>
            <p:cNvSpPr/>
            <p:nvPr/>
          </p:nvSpPr>
          <p:spPr>
            <a:xfrm>
              <a:off x="10274077" y="478537"/>
              <a:ext cx="352806" cy="45719"/>
            </a:xfrm>
            <a:prstGeom prst="roundRect">
              <a:avLst/>
            </a:prstGeom>
            <a:solidFill>
              <a:srgbClr val="9389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BED8B15-5B4C-4DF1-B9C5-B64A31B25C1E}"/>
              </a:ext>
            </a:extLst>
          </p:cNvPr>
          <p:cNvCxnSpPr>
            <a:cxnSpLocks/>
          </p:cNvCxnSpPr>
          <p:nvPr/>
        </p:nvCxnSpPr>
        <p:spPr>
          <a:xfrm>
            <a:off x="10819638" y="240793"/>
            <a:ext cx="0" cy="298688"/>
          </a:xfrm>
          <a:prstGeom prst="line">
            <a:avLst/>
          </a:prstGeom>
          <a:ln>
            <a:solidFill>
              <a:srgbClr val="9389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3738081-9B87-4385-A1A9-495B99062B06}"/>
              </a:ext>
            </a:extLst>
          </p:cNvPr>
          <p:cNvGrpSpPr/>
          <p:nvPr/>
        </p:nvGrpSpPr>
        <p:grpSpPr>
          <a:xfrm rot="311082">
            <a:off x="11609074" y="190297"/>
            <a:ext cx="323836" cy="335238"/>
            <a:chOff x="8478013" y="1516380"/>
            <a:chExt cx="441960" cy="441960"/>
          </a:xfrm>
          <a:solidFill>
            <a:srgbClr val="93892D"/>
          </a:solidFill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617138A-5AA7-4CC3-B4CA-083C0835B4D4}"/>
                </a:ext>
              </a:extLst>
            </p:cNvPr>
            <p:cNvSpPr/>
            <p:nvPr/>
          </p:nvSpPr>
          <p:spPr>
            <a:xfrm rot="18437547">
              <a:off x="8478013" y="1706880"/>
              <a:ext cx="441960" cy="60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CAA34A8F-44D3-47DB-837C-B5BEDDC22E85}"/>
                </a:ext>
              </a:extLst>
            </p:cNvPr>
            <p:cNvSpPr/>
            <p:nvPr/>
          </p:nvSpPr>
          <p:spPr>
            <a:xfrm rot="2352897">
              <a:off x="8478013" y="1706881"/>
              <a:ext cx="441960" cy="60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60BE68F-DD31-4F53-81A4-CE29ED25487C}"/>
              </a:ext>
            </a:extLst>
          </p:cNvPr>
          <p:cNvSpPr/>
          <p:nvPr/>
        </p:nvSpPr>
        <p:spPr>
          <a:xfrm>
            <a:off x="11012394" y="448057"/>
            <a:ext cx="352806" cy="45719"/>
          </a:xfrm>
          <a:prstGeom prst="roundRect">
            <a:avLst/>
          </a:prstGeom>
          <a:solidFill>
            <a:srgbClr val="938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78731E5-5985-4911-8319-5EBBB8F3F8B0}"/>
              </a:ext>
            </a:extLst>
          </p:cNvPr>
          <p:cNvGrpSpPr/>
          <p:nvPr/>
        </p:nvGrpSpPr>
        <p:grpSpPr>
          <a:xfrm>
            <a:off x="3855720" y="1447800"/>
            <a:ext cx="4480560" cy="4065094"/>
            <a:chOff x="3855720" y="1447800"/>
            <a:chExt cx="4480560" cy="406509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F712A12-41AB-4245-901C-71E97E2E926E}"/>
                </a:ext>
              </a:extLst>
            </p:cNvPr>
            <p:cNvGrpSpPr/>
            <p:nvPr/>
          </p:nvGrpSpPr>
          <p:grpSpPr>
            <a:xfrm>
              <a:off x="5204460" y="1447800"/>
              <a:ext cx="1952742" cy="1386840"/>
              <a:chOff x="5204460" y="1257300"/>
              <a:chExt cx="1952742" cy="1386840"/>
            </a:xfrm>
          </p:grpSpPr>
          <p:sp>
            <p:nvSpPr>
              <p:cNvPr id="9" name="말풍선: 타원형 8">
                <a:extLst>
                  <a:ext uri="{FF2B5EF4-FFF2-40B4-BE49-F238E27FC236}">
                    <a16:creationId xmlns:a16="http://schemas.microsoft.com/office/drawing/2014/main" id="{1573EA4D-5D4E-4F45-BDA3-1CB0C371B136}"/>
                  </a:ext>
                </a:extLst>
              </p:cNvPr>
              <p:cNvSpPr/>
              <p:nvPr/>
            </p:nvSpPr>
            <p:spPr>
              <a:xfrm>
                <a:off x="5204460" y="1257300"/>
                <a:ext cx="1783080" cy="1386840"/>
              </a:xfrm>
              <a:prstGeom prst="wedgeEllipseCallout">
                <a:avLst>
                  <a:gd name="adj1" fmla="val -36218"/>
                  <a:gd name="adj2" fmla="val 67994"/>
                </a:avLst>
              </a:prstGeom>
              <a:solidFill>
                <a:srgbClr val="4236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5ED32E-5B25-4480-A864-54ADB1C7C4D6}"/>
                  </a:ext>
                </a:extLst>
              </p:cNvPr>
              <p:cNvSpPr txBox="1"/>
              <p:nvPr/>
            </p:nvSpPr>
            <p:spPr>
              <a:xfrm>
                <a:off x="5222313" y="1535221"/>
                <a:ext cx="193488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dirty="0" smtClean="0">
                    <a:solidFill>
                      <a:srgbClr val="FAE100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MVC2</a:t>
                </a:r>
                <a:endParaRPr lang="ko-KR" altLang="en-US" sz="4800" dirty="0">
                  <a:solidFill>
                    <a:srgbClr val="FAE1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535A451-FE18-430C-A3AB-9FA88D807418}"/>
                </a:ext>
              </a:extLst>
            </p:cNvPr>
            <p:cNvGrpSpPr/>
            <p:nvPr/>
          </p:nvGrpSpPr>
          <p:grpSpPr>
            <a:xfrm>
              <a:off x="3855720" y="3572333"/>
              <a:ext cx="4480560" cy="1940561"/>
              <a:chOff x="3855720" y="3739973"/>
              <a:chExt cx="4480560" cy="1940561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2FCC941A-C0B4-451C-A8A4-9C242116ED06}"/>
                  </a:ext>
                </a:extLst>
              </p:cNvPr>
              <p:cNvGrpSpPr/>
              <p:nvPr/>
            </p:nvGrpSpPr>
            <p:grpSpPr>
              <a:xfrm>
                <a:off x="3855720" y="3739973"/>
                <a:ext cx="4480560" cy="1107440"/>
                <a:chOff x="3489960" y="3779520"/>
                <a:chExt cx="4480560" cy="1107440"/>
              </a:xfrm>
            </p:grpSpPr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06CC146B-9B04-428A-96B2-6B1BE7877BCD}"/>
                    </a:ext>
                  </a:extLst>
                </p:cNvPr>
                <p:cNvSpPr/>
                <p:nvPr/>
              </p:nvSpPr>
              <p:spPr>
                <a:xfrm>
                  <a:off x="3489960" y="3779520"/>
                  <a:ext cx="4480560" cy="110744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E6D74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3FFA5AE5-2346-4566-B7B6-DCCF79904ACF}"/>
                    </a:ext>
                  </a:extLst>
                </p:cNvPr>
                <p:cNvCxnSpPr>
                  <a:stCxn id="24" idx="1"/>
                  <a:endCxn id="24" idx="3"/>
                </p:cNvCxnSpPr>
                <p:nvPr/>
              </p:nvCxnSpPr>
              <p:spPr>
                <a:xfrm>
                  <a:off x="3489960" y="4333240"/>
                  <a:ext cx="4480560" cy="0"/>
                </a:xfrm>
                <a:prstGeom prst="line">
                  <a:avLst/>
                </a:prstGeom>
                <a:ln>
                  <a:solidFill>
                    <a:srgbClr val="F2F2F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" name="이등변 삼각형 28">
                <a:extLst>
                  <a:ext uri="{FF2B5EF4-FFF2-40B4-BE49-F238E27FC236}">
                    <a16:creationId xmlns:a16="http://schemas.microsoft.com/office/drawing/2014/main" id="{DE5267C0-07B9-4E8C-A30C-11A668972F87}"/>
                  </a:ext>
                </a:extLst>
              </p:cNvPr>
              <p:cNvSpPr/>
              <p:nvPr/>
            </p:nvSpPr>
            <p:spPr>
              <a:xfrm rot="10800000">
                <a:off x="7884160" y="3962233"/>
                <a:ext cx="299720" cy="149841"/>
              </a:xfrm>
              <a:prstGeom prst="triangle">
                <a:avLst/>
              </a:prstGeom>
              <a:solidFill>
                <a:srgbClr val="6565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574F39D5-D70C-4C98-A0BB-F1C169082767}"/>
                  </a:ext>
                </a:extLst>
              </p:cNvPr>
              <p:cNvSpPr/>
              <p:nvPr/>
            </p:nvSpPr>
            <p:spPr>
              <a:xfrm>
                <a:off x="3855720" y="5121732"/>
                <a:ext cx="4480560" cy="558802"/>
              </a:xfrm>
              <a:prstGeom prst="rect">
                <a:avLst/>
              </a:prstGeom>
              <a:solidFill>
                <a:srgbClr val="F6F6F6"/>
              </a:solidFill>
              <a:ln>
                <a:solidFill>
                  <a:srgbClr val="E6D74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B17CFB5-912B-4FAC-B19A-ACE74D1FA6E6}"/>
                  </a:ext>
                </a:extLst>
              </p:cNvPr>
              <p:cNvSpPr txBox="1"/>
              <p:nvPr/>
            </p:nvSpPr>
            <p:spPr>
              <a:xfrm>
                <a:off x="5438619" y="5252176"/>
                <a:ext cx="134524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 smtClean="0">
                    <a:solidFill>
                      <a:srgbClr val="B2B2B2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시연 영상 </a:t>
                </a:r>
                <a:r>
                  <a:rPr lang="ko-KR" altLang="en-US" sz="1600" dirty="0">
                    <a:solidFill>
                      <a:srgbClr val="B2B2B2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시작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95D4760-2C13-4C99-A7B0-75BCC09E1796}"/>
                </a:ext>
              </a:extLst>
            </p:cNvPr>
            <p:cNvSpPr txBox="1"/>
            <p:nvPr/>
          </p:nvSpPr>
          <p:spPr>
            <a:xfrm>
              <a:off x="3963856" y="3696422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MVC</a:t>
              </a:r>
              <a:r>
                <a:rPr lang="ko-KR" altLang="en-US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조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3778EB0-071A-489F-A443-DBD5D3C93A31}"/>
                </a:ext>
              </a:extLst>
            </p:cNvPr>
            <p:cNvSpPr txBox="1"/>
            <p:nvPr/>
          </p:nvSpPr>
          <p:spPr>
            <a:xfrm>
              <a:off x="3963856" y="4209503"/>
              <a:ext cx="20473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STUDIO DROGON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68E49BD-84F9-46F9-ACAF-03F70269806E}"/>
              </a:ext>
            </a:extLst>
          </p:cNvPr>
          <p:cNvSpPr/>
          <p:nvPr/>
        </p:nvSpPr>
        <p:spPr>
          <a:xfrm>
            <a:off x="-1662331" y="1966222"/>
            <a:ext cx="1029286" cy="945801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20E9A6A-F9BC-4D43-BD79-080D87A1CF6C}"/>
              </a:ext>
            </a:extLst>
          </p:cNvPr>
          <p:cNvSpPr/>
          <p:nvPr/>
        </p:nvSpPr>
        <p:spPr>
          <a:xfrm>
            <a:off x="-1662331" y="2937471"/>
            <a:ext cx="1029286" cy="945801"/>
          </a:xfrm>
          <a:prstGeom prst="rect">
            <a:avLst/>
          </a:prstGeom>
          <a:solidFill>
            <a:srgbClr val="FA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751D4FB-9F00-4A6A-BEED-CE9C808FE360}"/>
              </a:ext>
            </a:extLst>
          </p:cNvPr>
          <p:cNvSpPr/>
          <p:nvPr/>
        </p:nvSpPr>
        <p:spPr>
          <a:xfrm>
            <a:off x="-1662331" y="3908720"/>
            <a:ext cx="1029286" cy="94580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1D7CFF2-0FA7-42E1-B03C-E68505517762}"/>
              </a:ext>
            </a:extLst>
          </p:cNvPr>
          <p:cNvSpPr/>
          <p:nvPr/>
        </p:nvSpPr>
        <p:spPr>
          <a:xfrm>
            <a:off x="-1662331" y="5851220"/>
            <a:ext cx="1029286" cy="945801"/>
          </a:xfrm>
          <a:prstGeom prst="rect">
            <a:avLst/>
          </a:prstGeom>
          <a:solidFill>
            <a:srgbClr val="65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6C9EBBE-4126-448B-B03B-AFFD3306EEAE}"/>
              </a:ext>
            </a:extLst>
          </p:cNvPr>
          <p:cNvSpPr/>
          <p:nvPr/>
        </p:nvSpPr>
        <p:spPr>
          <a:xfrm>
            <a:off x="-1662331" y="4879969"/>
            <a:ext cx="1029286" cy="945801"/>
          </a:xfrm>
          <a:prstGeom prst="rect">
            <a:avLst/>
          </a:prstGeom>
          <a:solidFill>
            <a:srgbClr val="938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07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57" y="51415"/>
            <a:ext cx="12202257" cy="6858000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9E913BB3-D96C-41BF-81A3-81A47DB051F8}"/>
              </a:ext>
            </a:extLst>
          </p:cNvPr>
          <p:cNvSpPr/>
          <p:nvPr/>
        </p:nvSpPr>
        <p:spPr>
          <a:xfrm>
            <a:off x="0" y="-7938"/>
            <a:ext cx="12192000" cy="1133455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422544-9C05-4753-AA25-528C40153C1B}"/>
              </a:ext>
            </a:extLst>
          </p:cNvPr>
          <p:cNvSpPr txBox="1"/>
          <p:nvPr/>
        </p:nvSpPr>
        <p:spPr>
          <a:xfrm>
            <a:off x="987854" y="320040"/>
            <a:ext cx="3380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MVC2 “OPEN API＂</a:t>
            </a:r>
            <a:endParaRPr lang="ko-KR" altLang="en-US" sz="28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6" name="그래픽 5" descr="돋보기">
            <a:extLst>
              <a:ext uri="{FF2B5EF4-FFF2-40B4-BE49-F238E27FC236}">
                <a16:creationId xmlns:a16="http://schemas.microsoft.com/office/drawing/2014/main" id="{C6E5741A-29CC-42C7-8BC2-41B17504CD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483053" y="344367"/>
            <a:ext cx="474563" cy="474563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2D387FC0-70D1-44A7-B079-E9463C9BF0B2}"/>
              </a:ext>
            </a:extLst>
          </p:cNvPr>
          <p:cNvSpPr/>
          <p:nvPr/>
        </p:nvSpPr>
        <p:spPr>
          <a:xfrm>
            <a:off x="0" y="5775960"/>
            <a:ext cx="12192000" cy="1133455"/>
          </a:xfrm>
          <a:prstGeom prst="rect">
            <a:avLst/>
          </a:prstGeom>
          <a:solidFill>
            <a:srgbClr val="FCFCFC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6D7FE94-4B2E-4348-AF80-1C3202F570A1}"/>
              </a:ext>
            </a:extLst>
          </p:cNvPr>
          <p:cNvGrpSpPr/>
          <p:nvPr/>
        </p:nvGrpSpPr>
        <p:grpSpPr>
          <a:xfrm>
            <a:off x="11226001" y="455158"/>
            <a:ext cx="352806" cy="252983"/>
            <a:chOff x="10274077" y="271273"/>
            <a:chExt cx="352806" cy="252983"/>
          </a:xfrm>
          <a:solidFill>
            <a:srgbClr val="1A1A1A"/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D82BEF6B-D2F7-4EE8-94C7-75CA622BA977}"/>
                </a:ext>
              </a:extLst>
            </p:cNvPr>
            <p:cNvSpPr/>
            <p:nvPr/>
          </p:nvSpPr>
          <p:spPr>
            <a:xfrm>
              <a:off x="10274077" y="271273"/>
              <a:ext cx="352806" cy="4571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A1A1A"/>
                </a:solidFill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94EB8A04-2DC4-4A8E-999F-E9FEB92E54BF}"/>
                </a:ext>
              </a:extLst>
            </p:cNvPr>
            <p:cNvSpPr/>
            <p:nvPr/>
          </p:nvSpPr>
          <p:spPr>
            <a:xfrm>
              <a:off x="10274077" y="374905"/>
              <a:ext cx="352806" cy="4571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A1A1A"/>
                </a:solidFill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5A639A08-0D70-4233-A9DE-D128D9B38066}"/>
                </a:ext>
              </a:extLst>
            </p:cNvPr>
            <p:cNvSpPr/>
            <p:nvPr/>
          </p:nvSpPr>
          <p:spPr>
            <a:xfrm>
              <a:off x="10274077" y="478537"/>
              <a:ext cx="352806" cy="4571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A1A1A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3189896-8FE4-4490-AE8E-12D27B32CA31}"/>
              </a:ext>
            </a:extLst>
          </p:cNvPr>
          <p:cNvSpPr txBox="1"/>
          <p:nvPr/>
        </p:nvSpPr>
        <p:spPr>
          <a:xfrm>
            <a:off x="472322" y="375643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&lt;-</a:t>
            </a:r>
            <a:endParaRPr lang="ko-KR" altLang="en-US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E702F4E-03F5-4417-A8EE-0EBD4BFD6618}"/>
              </a:ext>
            </a:extLst>
          </p:cNvPr>
          <p:cNvSpPr/>
          <p:nvPr/>
        </p:nvSpPr>
        <p:spPr>
          <a:xfrm>
            <a:off x="326467" y="6015027"/>
            <a:ext cx="652574" cy="655320"/>
          </a:xfrm>
          <a:prstGeom prst="roundRect">
            <a:avLst/>
          </a:prstGeom>
          <a:noFill/>
          <a:ln w="38100"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9AD81A-90B9-4ECD-A1F3-EBFB4F630417}"/>
              </a:ext>
            </a:extLst>
          </p:cNvPr>
          <p:cNvSpPr txBox="1"/>
          <p:nvPr/>
        </p:nvSpPr>
        <p:spPr>
          <a:xfrm>
            <a:off x="406544" y="5973206"/>
            <a:ext cx="5229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B2B2B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</a:t>
            </a:r>
            <a:endParaRPr lang="ko-KR" altLang="en-US" sz="4400" dirty="0">
              <a:solidFill>
                <a:srgbClr val="B2B2B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88B6511-8592-471D-9FA9-39B6B0A9AFE0}"/>
              </a:ext>
            </a:extLst>
          </p:cNvPr>
          <p:cNvSpPr txBox="1"/>
          <p:nvPr/>
        </p:nvSpPr>
        <p:spPr>
          <a:xfrm>
            <a:off x="11270548" y="5973206"/>
            <a:ext cx="5148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B2B2B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</a:t>
            </a:r>
            <a:endParaRPr lang="ko-KR" altLang="en-US" sz="4400" dirty="0">
              <a:solidFill>
                <a:srgbClr val="B2B2B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2D8B57-3FB9-4F30-96B0-E767F30A4E0C}"/>
              </a:ext>
            </a:extLst>
          </p:cNvPr>
          <p:cNvSpPr txBox="1"/>
          <p:nvPr/>
        </p:nvSpPr>
        <p:spPr>
          <a:xfrm>
            <a:off x="10305774" y="5865484"/>
            <a:ext cx="7681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B2B2B2"/>
                </a:solidFill>
                <a:sym typeface="Wingdings" panose="05000000000000000000" pitchFamily="2" charset="2"/>
              </a:rPr>
              <a:t></a:t>
            </a:r>
            <a:endParaRPr lang="ko-KR" altLang="en-US" sz="5400" dirty="0">
              <a:solidFill>
                <a:srgbClr val="B2B2B2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818312" y="1883898"/>
            <a:ext cx="5306388" cy="891286"/>
            <a:chOff x="1818311" y="1883898"/>
            <a:chExt cx="7894225" cy="891286"/>
          </a:xfrm>
        </p:grpSpPr>
        <p:sp>
          <p:nvSpPr>
            <p:cNvPr id="17" name="말풍선: 모서리가 둥근 사각형 16">
              <a:extLst>
                <a:ext uri="{FF2B5EF4-FFF2-40B4-BE49-F238E27FC236}">
                  <a16:creationId xmlns:a16="http://schemas.microsoft.com/office/drawing/2014/main" id="{2374980A-5D94-43D0-8661-58294335D18A}"/>
                </a:ext>
              </a:extLst>
            </p:cNvPr>
            <p:cNvSpPr/>
            <p:nvPr/>
          </p:nvSpPr>
          <p:spPr>
            <a:xfrm>
              <a:off x="1818311" y="1883898"/>
              <a:ext cx="6604738" cy="891286"/>
            </a:xfrm>
            <a:prstGeom prst="wedgeRoundRectCallout">
              <a:avLst>
                <a:gd name="adj1" fmla="val -57833"/>
                <a:gd name="adj2" fmla="val -36674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 </a:t>
              </a:r>
              <a:endParaRPr lang="ko-KR" alt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92CBC3F-66CF-471B-9D73-6593EC49DDA0}"/>
                </a:ext>
              </a:extLst>
            </p:cNvPr>
            <p:cNvSpPr txBox="1"/>
            <p:nvPr/>
          </p:nvSpPr>
          <p:spPr>
            <a:xfrm>
              <a:off x="8655836" y="2436630"/>
              <a:ext cx="10567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오전 </a:t>
              </a: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11:37</a:t>
              </a:r>
              <a:endPara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B1C5AA-DBB2-4ED1-AC86-BDC6DDFA49A6}"/>
                </a:ext>
              </a:extLst>
            </p:cNvPr>
            <p:cNvSpPr txBox="1"/>
            <p:nvPr/>
          </p:nvSpPr>
          <p:spPr>
            <a:xfrm>
              <a:off x="2092501" y="2150804"/>
              <a:ext cx="63305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지도를 이용하고 싶어서 어떻게 하셨나요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?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336782" y="3230197"/>
            <a:ext cx="7775140" cy="1120168"/>
            <a:chOff x="3336782" y="3447457"/>
            <a:chExt cx="8332118" cy="1228101"/>
          </a:xfrm>
        </p:grpSpPr>
        <p:sp>
          <p:nvSpPr>
            <p:cNvPr id="61" name="말풍선: 모서리가 둥근 사각형 60">
              <a:extLst>
                <a:ext uri="{FF2B5EF4-FFF2-40B4-BE49-F238E27FC236}">
                  <a16:creationId xmlns:a16="http://schemas.microsoft.com/office/drawing/2014/main" id="{98136C68-A211-47DA-B76B-81F087AB4C14}"/>
                </a:ext>
              </a:extLst>
            </p:cNvPr>
            <p:cNvSpPr/>
            <p:nvPr/>
          </p:nvSpPr>
          <p:spPr>
            <a:xfrm>
              <a:off x="4524375" y="3447457"/>
              <a:ext cx="7144525" cy="1074213"/>
            </a:xfrm>
            <a:prstGeom prst="wedgeRoundRectCallout">
              <a:avLst>
                <a:gd name="adj1" fmla="val 61389"/>
                <a:gd name="adj2" fmla="val -34964"/>
                <a:gd name="adj3" fmla="val 16667"/>
              </a:avLst>
            </a:prstGeom>
            <a:solidFill>
              <a:srgbClr val="FAE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C693340-453A-4329-A0A3-9CEA91DC46FF}"/>
                </a:ext>
              </a:extLst>
            </p:cNvPr>
            <p:cNvSpPr txBox="1"/>
            <p:nvPr/>
          </p:nvSpPr>
          <p:spPr>
            <a:xfrm>
              <a:off x="3336782" y="4367781"/>
              <a:ext cx="10567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오후 </a:t>
              </a: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12:44</a:t>
              </a:r>
              <a:endPara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CEEA4BD-C5E9-41C0-BF81-2B538251C5A2}"/>
                </a:ext>
              </a:extLst>
            </p:cNvPr>
            <p:cNvSpPr txBox="1"/>
            <p:nvPr/>
          </p:nvSpPr>
          <p:spPr>
            <a:xfrm>
              <a:off x="4684837" y="3814031"/>
              <a:ext cx="6818704" cy="404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카카오 개발자 사이트에서 제공하는 지도 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Open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dirty="0" err="1" smtClean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Api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를 사용했습니다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.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77043" y="1466049"/>
            <a:ext cx="3159739" cy="1256969"/>
            <a:chOff x="177043" y="1466049"/>
            <a:chExt cx="3159739" cy="1256969"/>
          </a:xfrm>
        </p:grpSpPr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043" y="1560751"/>
              <a:ext cx="1094057" cy="1162267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271100" y="1466049"/>
              <a:ext cx="20656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코딩이 제일 좋아</a:t>
              </a:r>
              <a:endPara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3336782" y="4485412"/>
            <a:ext cx="7520459" cy="895783"/>
            <a:chOff x="5494557" y="4103118"/>
            <a:chExt cx="5767985" cy="895783"/>
          </a:xfrm>
        </p:grpSpPr>
        <p:sp>
          <p:nvSpPr>
            <p:cNvPr id="53" name="말풍선: 모서리가 둥근 사각형 60">
              <a:extLst>
                <a:ext uri="{FF2B5EF4-FFF2-40B4-BE49-F238E27FC236}">
                  <a16:creationId xmlns:a16="http://schemas.microsoft.com/office/drawing/2014/main" id="{98136C68-A211-47DA-B76B-81F087AB4C14}"/>
                </a:ext>
              </a:extLst>
            </p:cNvPr>
            <p:cNvSpPr/>
            <p:nvPr/>
          </p:nvSpPr>
          <p:spPr>
            <a:xfrm>
              <a:off x="6519844" y="4103118"/>
              <a:ext cx="4742698" cy="891286"/>
            </a:xfrm>
            <a:prstGeom prst="wedgeRoundRectCallout">
              <a:avLst>
                <a:gd name="adj1" fmla="val 61389"/>
                <a:gd name="adj2" fmla="val -34964"/>
                <a:gd name="adj3" fmla="val 16667"/>
              </a:avLst>
            </a:prstGeom>
            <a:solidFill>
              <a:srgbClr val="FAE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C693340-453A-4329-A0A3-9CEA91DC46FF}"/>
                </a:ext>
              </a:extLst>
            </p:cNvPr>
            <p:cNvSpPr txBox="1"/>
            <p:nvPr/>
          </p:nvSpPr>
          <p:spPr>
            <a:xfrm>
              <a:off x="5494557" y="4691124"/>
              <a:ext cx="11432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오후 </a:t>
              </a:r>
              <a:r>
                <a:rPr lang="en-US" altLang="ko-KR" sz="14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12:50</a:t>
              </a:r>
              <a:endPara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CEEA4BD-C5E9-41C0-BF81-2B538251C5A2}"/>
                </a:ext>
              </a:extLst>
            </p:cNvPr>
            <p:cNvSpPr txBox="1"/>
            <p:nvPr/>
          </p:nvSpPr>
          <p:spPr>
            <a:xfrm>
              <a:off x="6670738" y="4364095"/>
              <a:ext cx="4377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사용하는 방법 어렵지 않아요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!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하다가 막히시면 연락주세요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sym typeface="Wingdings" panose="05000000000000000000" pitchFamily="2" charset="2"/>
                </a:rPr>
                <a:t>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921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58" y="0"/>
            <a:ext cx="12202257" cy="6858000"/>
          </a:xfrm>
          <a:prstGeom prst="rect">
            <a:avLst/>
          </a:prstGeom>
        </p:spPr>
      </p:pic>
      <p:pic>
        <p:nvPicPr>
          <p:cNvPr id="5" name="KakaoTalk_Video_20190830_0014_21_85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60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38100">
          <a:solidFill>
            <a:schemeClr val="tx1">
              <a:lumMod val="75000"/>
              <a:lumOff val="25000"/>
            </a:schemeClr>
          </a:solidFill>
        </a:ln>
      </a:spPr>
      <a:bodyPr rtlCol="0" anchor="ctr"/>
      <a:lstStyle>
        <a:defPPr algn="ctr">
          <a:defRPr>
            <a:solidFill>
              <a:prstClr val="white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2235</TotalTime>
  <Words>215</Words>
  <Application>Microsoft Office PowerPoint</Application>
  <PresentationFormat>와이드스크린</PresentationFormat>
  <Paragraphs>89</Paragraphs>
  <Slides>18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배달의민족 주아</vt:lpstr>
      <vt:lpstr>Wingdings</vt:lpstr>
      <vt:lpstr>나눔고딕 ExtraBold</vt:lpstr>
      <vt:lpstr>맑은 고딕</vt:lpstr>
      <vt:lpstr>Arial</vt:lpstr>
      <vt:lpstr>나눔스퀘어</vt:lpstr>
      <vt:lpstr>나눔스퀘어_ac ExtraBold</vt:lpstr>
      <vt:lpstr>나눔스퀘어 Bold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김택우</cp:lastModifiedBy>
  <cp:revision>228</cp:revision>
  <dcterms:created xsi:type="dcterms:W3CDTF">2019-02-08T07:37:09Z</dcterms:created>
  <dcterms:modified xsi:type="dcterms:W3CDTF">2019-08-30T03:56:02Z</dcterms:modified>
</cp:coreProperties>
</file>